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sldIdLst>
    <p:sldId id="256" r:id="rId3"/>
    <p:sldId id="257" r:id="rId4"/>
    <p:sldId id="258" r:id="rId5"/>
    <p:sldId id="259" r:id="rId6"/>
    <p:sldId id="260" r:id="rId7"/>
    <p:sldId id="261" r:id="rId8"/>
    <p:sldId id="262" r:id="rId9"/>
    <p:sldId id="263" r:id="rId10"/>
    <p:sldId id="265" r:id="rId11"/>
    <p:sldId id="264" r:id="rId12"/>
    <p:sldId id="266" r:id="rId13"/>
  </p:sldIdLst>
  <p:sldSz cx="9455150" cy="7086600"/>
  <p:notesSz cx="6858000" cy="9144000"/>
  <p:defaultTextStyle>
    <a:defPPr>
      <a:defRPr lang="en-US"/>
    </a:defPPr>
    <a:lvl1pPr algn="ctr" rtl="0" fontAlgn="base">
      <a:spcBef>
        <a:spcPct val="0"/>
      </a:spcBef>
      <a:spcAft>
        <a:spcPct val="0"/>
      </a:spcAft>
      <a:defRPr sz="2400" kern="1200">
        <a:solidFill>
          <a:srgbClr val="FFFFFF"/>
        </a:solidFill>
        <a:latin typeface="Arial Bold Italic" charset="0"/>
        <a:ea typeface="ヒラギノ角ゴ ProN W6" charset="0"/>
        <a:cs typeface="ヒラギノ角ゴ ProN W6" charset="0"/>
        <a:sym typeface="Arial Bold Italic" charset="0"/>
      </a:defRPr>
    </a:lvl1pPr>
    <a:lvl2pPr marL="457200" algn="ctr" rtl="0" fontAlgn="base">
      <a:spcBef>
        <a:spcPct val="0"/>
      </a:spcBef>
      <a:spcAft>
        <a:spcPct val="0"/>
      </a:spcAft>
      <a:defRPr sz="2400" kern="1200">
        <a:solidFill>
          <a:srgbClr val="FFFFFF"/>
        </a:solidFill>
        <a:latin typeface="Arial Bold Italic" charset="0"/>
        <a:ea typeface="ヒラギノ角ゴ ProN W6" charset="0"/>
        <a:cs typeface="ヒラギノ角ゴ ProN W6" charset="0"/>
        <a:sym typeface="Arial Bold Italic" charset="0"/>
      </a:defRPr>
    </a:lvl2pPr>
    <a:lvl3pPr marL="914400" algn="ctr" rtl="0" fontAlgn="base">
      <a:spcBef>
        <a:spcPct val="0"/>
      </a:spcBef>
      <a:spcAft>
        <a:spcPct val="0"/>
      </a:spcAft>
      <a:defRPr sz="2400" kern="1200">
        <a:solidFill>
          <a:srgbClr val="FFFFFF"/>
        </a:solidFill>
        <a:latin typeface="Arial Bold Italic" charset="0"/>
        <a:ea typeface="ヒラギノ角ゴ ProN W6" charset="0"/>
        <a:cs typeface="ヒラギノ角ゴ ProN W6" charset="0"/>
        <a:sym typeface="Arial Bold Italic" charset="0"/>
      </a:defRPr>
    </a:lvl3pPr>
    <a:lvl4pPr marL="1371600" algn="ctr" rtl="0" fontAlgn="base">
      <a:spcBef>
        <a:spcPct val="0"/>
      </a:spcBef>
      <a:spcAft>
        <a:spcPct val="0"/>
      </a:spcAft>
      <a:defRPr sz="2400" kern="1200">
        <a:solidFill>
          <a:srgbClr val="FFFFFF"/>
        </a:solidFill>
        <a:latin typeface="Arial Bold Italic" charset="0"/>
        <a:ea typeface="ヒラギノ角ゴ ProN W6" charset="0"/>
        <a:cs typeface="ヒラギノ角ゴ ProN W6" charset="0"/>
        <a:sym typeface="Arial Bold Italic" charset="0"/>
      </a:defRPr>
    </a:lvl4pPr>
    <a:lvl5pPr marL="1828800" algn="ctr" rtl="0" fontAlgn="base">
      <a:spcBef>
        <a:spcPct val="0"/>
      </a:spcBef>
      <a:spcAft>
        <a:spcPct val="0"/>
      </a:spcAft>
      <a:defRPr sz="2400" kern="1200">
        <a:solidFill>
          <a:srgbClr val="FFFFFF"/>
        </a:solidFill>
        <a:latin typeface="Arial Bold Italic" charset="0"/>
        <a:ea typeface="ヒラギノ角ゴ ProN W6" charset="0"/>
        <a:cs typeface="ヒラギノ角ゴ ProN W6" charset="0"/>
        <a:sym typeface="Arial Bold Italic" charset="0"/>
      </a:defRPr>
    </a:lvl5pPr>
    <a:lvl6pPr marL="2286000" algn="l" defTabSz="457200" rtl="0" eaLnBrk="1" latinLnBrk="0" hangingPunct="1">
      <a:defRPr sz="2400" kern="1200">
        <a:solidFill>
          <a:srgbClr val="FFFFFF"/>
        </a:solidFill>
        <a:latin typeface="Arial Bold Italic" charset="0"/>
        <a:ea typeface="ヒラギノ角ゴ ProN W6" charset="0"/>
        <a:cs typeface="ヒラギノ角ゴ ProN W6" charset="0"/>
        <a:sym typeface="Arial Bold Italic" charset="0"/>
      </a:defRPr>
    </a:lvl6pPr>
    <a:lvl7pPr marL="2743200" algn="l" defTabSz="457200" rtl="0" eaLnBrk="1" latinLnBrk="0" hangingPunct="1">
      <a:defRPr sz="2400" kern="1200">
        <a:solidFill>
          <a:srgbClr val="FFFFFF"/>
        </a:solidFill>
        <a:latin typeface="Arial Bold Italic" charset="0"/>
        <a:ea typeface="ヒラギノ角ゴ ProN W6" charset="0"/>
        <a:cs typeface="ヒラギノ角ゴ ProN W6" charset="0"/>
        <a:sym typeface="Arial Bold Italic" charset="0"/>
      </a:defRPr>
    </a:lvl7pPr>
    <a:lvl8pPr marL="3200400" algn="l" defTabSz="457200" rtl="0" eaLnBrk="1" latinLnBrk="0" hangingPunct="1">
      <a:defRPr sz="2400" kern="1200">
        <a:solidFill>
          <a:srgbClr val="FFFFFF"/>
        </a:solidFill>
        <a:latin typeface="Arial Bold Italic" charset="0"/>
        <a:ea typeface="ヒラギノ角ゴ ProN W6" charset="0"/>
        <a:cs typeface="ヒラギノ角ゴ ProN W6" charset="0"/>
        <a:sym typeface="Arial Bold Italic" charset="0"/>
      </a:defRPr>
    </a:lvl8pPr>
    <a:lvl9pPr marL="3657600" algn="l" defTabSz="457200" rtl="0" eaLnBrk="1" latinLnBrk="0" hangingPunct="1">
      <a:defRPr sz="2400" kern="1200">
        <a:solidFill>
          <a:srgbClr val="FFFFFF"/>
        </a:solidFill>
        <a:latin typeface="Arial Bold Italic" charset="0"/>
        <a:ea typeface="ヒラギノ角ゴ ProN W6" charset="0"/>
        <a:cs typeface="ヒラギノ角ゴ ProN W6" charset="0"/>
        <a:sym typeface="Arial Bold Ital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504" y="-120"/>
      </p:cViewPr>
      <p:guideLst>
        <p:guide orient="horz" pos="2232"/>
        <p:guide pos="29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9613" y="2201863"/>
            <a:ext cx="8035925" cy="15192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17638" y="4016375"/>
            <a:ext cx="6619875" cy="18097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BBD84ABC-CC9F-1947-9398-E14CFF9EB859}" type="slidenum">
              <a:rPr lang="en-US"/>
              <a:pPr/>
              <a:t>‹#›</a:t>
            </a:fld>
            <a:endParaRPr lang="en-US"/>
          </a:p>
        </p:txBody>
      </p:sp>
    </p:spTree>
    <p:extLst>
      <p:ext uri="{BB962C8B-B14F-4D97-AF65-F5344CB8AC3E}">
        <p14:creationId xmlns:p14="http://schemas.microsoft.com/office/powerpoint/2010/main" val="129506841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73075" y="1654175"/>
            <a:ext cx="8509000" cy="46767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4FC7AE3-0C39-E940-9792-341B91A6525A}" type="slidenum">
              <a:rPr lang="en-US"/>
              <a:pPr/>
              <a:t>‹#›</a:t>
            </a:fld>
            <a:endParaRPr lang="en-US"/>
          </a:p>
        </p:txBody>
      </p:sp>
    </p:spTree>
    <p:extLst>
      <p:ext uri="{BB962C8B-B14F-4D97-AF65-F5344CB8AC3E}">
        <p14:creationId xmlns:p14="http://schemas.microsoft.com/office/powerpoint/2010/main" val="49751789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0"/>
            <a:ext cx="2276475" cy="6330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525" y="0"/>
            <a:ext cx="6680200" cy="6330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9E8B80-CE0C-AC41-A787-46099255494C}" type="slidenum">
              <a:rPr lang="en-US"/>
              <a:pPr/>
              <a:t>‹#›</a:t>
            </a:fld>
            <a:endParaRPr lang="en-US"/>
          </a:p>
        </p:txBody>
      </p:sp>
    </p:spTree>
    <p:extLst>
      <p:ext uri="{BB962C8B-B14F-4D97-AF65-F5344CB8AC3E}">
        <p14:creationId xmlns:p14="http://schemas.microsoft.com/office/powerpoint/2010/main" val="1967321498"/>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9613" y="2201863"/>
            <a:ext cx="8035925" cy="15192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17638" y="4016375"/>
            <a:ext cx="6619875" cy="1809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BFA78C60-B2B9-5447-A7C4-0E3C13FE5FC9}" type="slidenum">
              <a:rPr lang="en-US"/>
              <a:pPr/>
              <a:t>‹#›</a:t>
            </a:fld>
            <a:endParaRPr lang="en-US"/>
          </a:p>
        </p:txBody>
      </p:sp>
    </p:spTree>
    <p:extLst>
      <p:ext uri="{BB962C8B-B14F-4D97-AF65-F5344CB8AC3E}">
        <p14:creationId xmlns:p14="http://schemas.microsoft.com/office/powerpoint/2010/main" val="136524005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12E1725-F367-7046-90F4-83E5024CD696}" type="slidenum">
              <a:rPr lang="en-US"/>
              <a:pPr/>
              <a:t>‹#›</a:t>
            </a:fld>
            <a:endParaRPr lang="en-US"/>
          </a:p>
        </p:txBody>
      </p:sp>
    </p:spTree>
    <p:extLst>
      <p:ext uri="{BB962C8B-B14F-4D97-AF65-F5344CB8AC3E}">
        <p14:creationId xmlns:p14="http://schemas.microsoft.com/office/powerpoint/2010/main" val="375074879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5" y="4554538"/>
            <a:ext cx="8037513" cy="14065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46125" y="3003550"/>
            <a:ext cx="8037513" cy="15509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C54F21F-3E3F-7040-A260-9003AC2CF5E4}" type="slidenum">
              <a:rPr lang="en-US"/>
              <a:pPr/>
              <a:t>‹#›</a:t>
            </a:fld>
            <a:endParaRPr lang="en-US"/>
          </a:p>
        </p:txBody>
      </p:sp>
    </p:spTree>
    <p:extLst>
      <p:ext uri="{BB962C8B-B14F-4D97-AF65-F5344CB8AC3E}">
        <p14:creationId xmlns:p14="http://schemas.microsoft.com/office/powerpoint/2010/main" val="323915250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089025"/>
            <a:ext cx="4478338" cy="599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4263" y="1089025"/>
            <a:ext cx="4478337" cy="599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E779DEE-28BC-ED46-9923-E2F3848EE65E}" type="slidenum">
              <a:rPr lang="en-US"/>
              <a:pPr/>
              <a:t>‹#›</a:t>
            </a:fld>
            <a:endParaRPr lang="en-US"/>
          </a:p>
        </p:txBody>
      </p:sp>
    </p:spTree>
    <p:extLst>
      <p:ext uri="{BB962C8B-B14F-4D97-AF65-F5344CB8AC3E}">
        <p14:creationId xmlns:p14="http://schemas.microsoft.com/office/powerpoint/2010/main" val="3636841878"/>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284163"/>
            <a:ext cx="8509000" cy="11811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3075" y="1585913"/>
            <a:ext cx="4176713" cy="661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2247900"/>
            <a:ext cx="4176713" cy="4083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03775" y="1585913"/>
            <a:ext cx="4178300" cy="661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3775" y="2247900"/>
            <a:ext cx="4178300" cy="4083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84899B48-5F7C-C244-B945-D6E671A3A155}" type="slidenum">
              <a:rPr lang="en-US"/>
              <a:pPr/>
              <a:t>‹#›</a:t>
            </a:fld>
            <a:endParaRPr lang="en-US"/>
          </a:p>
        </p:txBody>
      </p:sp>
    </p:spTree>
    <p:extLst>
      <p:ext uri="{BB962C8B-B14F-4D97-AF65-F5344CB8AC3E}">
        <p14:creationId xmlns:p14="http://schemas.microsoft.com/office/powerpoint/2010/main" val="3480925742"/>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DD1DA46-B173-0048-9603-8D370A0C7631}" type="slidenum">
              <a:rPr lang="en-US"/>
              <a:pPr/>
              <a:t>‹#›</a:t>
            </a:fld>
            <a:endParaRPr lang="en-US"/>
          </a:p>
        </p:txBody>
      </p:sp>
    </p:spTree>
    <p:extLst>
      <p:ext uri="{BB962C8B-B14F-4D97-AF65-F5344CB8AC3E}">
        <p14:creationId xmlns:p14="http://schemas.microsoft.com/office/powerpoint/2010/main" val="133820178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7B89835-C4B4-3F46-B607-FE9C67E3B330}" type="slidenum">
              <a:rPr lang="en-US"/>
              <a:pPr/>
              <a:t>‹#›</a:t>
            </a:fld>
            <a:endParaRPr lang="en-US"/>
          </a:p>
        </p:txBody>
      </p:sp>
    </p:spTree>
    <p:extLst>
      <p:ext uri="{BB962C8B-B14F-4D97-AF65-F5344CB8AC3E}">
        <p14:creationId xmlns:p14="http://schemas.microsoft.com/office/powerpoint/2010/main" val="1839265941"/>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282575"/>
            <a:ext cx="3109913" cy="12001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697288" y="282575"/>
            <a:ext cx="5284787" cy="6048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3075" y="1482725"/>
            <a:ext cx="3109913" cy="4848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33820AD-E626-4B48-AF94-DED376EAD07A}" type="slidenum">
              <a:rPr lang="en-US"/>
              <a:pPr/>
              <a:t>‹#›</a:t>
            </a:fld>
            <a:endParaRPr lang="en-US"/>
          </a:p>
        </p:txBody>
      </p:sp>
    </p:spTree>
    <p:extLst>
      <p:ext uri="{BB962C8B-B14F-4D97-AF65-F5344CB8AC3E}">
        <p14:creationId xmlns:p14="http://schemas.microsoft.com/office/powerpoint/2010/main" val="304207177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73075" y="1654175"/>
            <a:ext cx="8509000" cy="467677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380C8E-9C4F-4C45-9AFB-937CDDA6B402}" type="slidenum">
              <a:rPr lang="en-US"/>
              <a:pPr/>
              <a:t>‹#›</a:t>
            </a:fld>
            <a:endParaRPr lang="en-US"/>
          </a:p>
        </p:txBody>
      </p:sp>
    </p:spTree>
    <p:extLst>
      <p:ext uri="{BB962C8B-B14F-4D97-AF65-F5344CB8AC3E}">
        <p14:creationId xmlns:p14="http://schemas.microsoft.com/office/powerpoint/2010/main" val="1020946088"/>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2613" y="4960938"/>
            <a:ext cx="5673725" cy="5857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52613" y="633413"/>
            <a:ext cx="5673725" cy="42513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52613" y="5546725"/>
            <a:ext cx="5673725" cy="831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BB5A345-F47F-4D42-A7F1-D408E4525D2A}" type="slidenum">
              <a:rPr lang="en-US"/>
              <a:pPr/>
              <a:t>‹#›</a:t>
            </a:fld>
            <a:endParaRPr lang="en-US"/>
          </a:p>
        </p:txBody>
      </p:sp>
    </p:spTree>
    <p:extLst>
      <p:ext uri="{BB962C8B-B14F-4D97-AF65-F5344CB8AC3E}">
        <p14:creationId xmlns:p14="http://schemas.microsoft.com/office/powerpoint/2010/main" val="2637136728"/>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B9BAFD5-37B2-F847-97CA-A7974EB1E600}" type="slidenum">
              <a:rPr lang="en-US"/>
              <a:pPr/>
              <a:t>‹#›</a:t>
            </a:fld>
            <a:endParaRPr lang="en-US"/>
          </a:p>
        </p:txBody>
      </p:sp>
    </p:spTree>
    <p:extLst>
      <p:ext uri="{BB962C8B-B14F-4D97-AF65-F5344CB8AC3E}">
        <p14:creationId xmlns:p14="http://schemas.microsoft.com/office/powerpoint/2010/main" val="155245972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0"/>
            <a:ext cx="2276475" cy="7086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525" y="0"/>
            <a:ext cx="6680200" cy="7086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32158F-FDBD-8847-97D8-ECA3AE2EC98D}" type="slidenum">
              <a:rPr lang="en-US"/>
              <a:pPr/>
              <a:t>‹#›</a:t>
            </a:fld>
            <a:endParaRPr lang="en-US"/>
          </a:p>
        </p:txBody>
      </p:sp>
    </p:spTree>
    <p:extLst>
      <p:ext uri="{BB962C8B-B14F-4D97-AF65-F5344CB8AC3E}">
        <p14:creationId xmlns:p14="http://schemas.microsoft.com/office/powerpoint/2010/main" val="179519180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5" y="4554538"/>
            <a:ext cx="8037513" cy="14065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46125" y="3003550"/>
            <a:ext cx="8037513" cy="1550988"/>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931A03D-8C30-6344-B354-11A7D6CA3DCB}" type="slidenum">
              <a:rPr lang="en-US"/>
              <a:pPr/>
              <a:t>‹#›</a:t>
            </a:fld>
            <a:endParaRPr lang="en-US"/>
          </a:p>
        </p:txBody>
      </p:sp>
    </p:spTree>
    <p:extLst>
      <p:ext uri="{BB962C8B-B14F-4D97-AF65-F5344CB8AC3E}">
        <p14:creationId xmlns:p14="http://schemas.microsoft.com/office/powerpoint/2010/main" val="1208222360"/>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3075" y="1654175"/>
            <a:ext cx="4178300" cy="467677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3775" y="1654175"/>
            <a:ext cx="4178300" cy="467677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A5A2A89-21D9-8F4B-A928-86B2424576A0}" type="slidenum">
              <a:rPr lang="en-US"/>
              <a:pPr/>
              <a:t>‹#›</a:t>
            </a:fld>
            <a:endParaRPr lang="en-US"/>
          </a:p>
        </p:txBody>
      </p:sp>
    </p:spTree>
    <p:extLst>
      <p:ext uri="{BB962C8B-B14F-4D97-AF65-F5344CB8AC3E}">
        <p14:creationId xmlns:p14="http://schemas.microsoft.com/office/powerpoint/2010/main" val="37073551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284163"/>
            <a:ext cx="8509000" cy="11811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3075" y="1585913"/>
            <a:ext cx="4176713" cy="66198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2247900"/>
            <a:ext cx="4176713" cy="40830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03775" y="1585913"/>
            <a:ext cx="4178300" cy="66198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3775" y="2247900"/>
            <a:ext cx="4178300" cy="40830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C0FC366-112E-8A45-9524-7D8C06DA2190}" type="slidenum">
              <a:rPr lang="en-US"/>
              <a:pPr/>
              <a:t>‹#›</a:t>
            </a:fld>
            <a:endParaRPr lang="en-US"/>
          </a:p>
        </p:txBody>
      </p:sp>
    </p:spTree>
    <p:extLst>
      <p:ext uri="{BB962C8B-B14F-4D97-AF65-F5344CB8AC3E}">
        <p14:creationId xmlns:p14="http://schemas.microsoft.com/office/powerpoint/2010/main" val="3592237423"/>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407C6E9-D11E-8349-8D28-430EE3B116AD}" type="slidenum">
              <a:rPr lang="en-US"/>
              <a:pPr/>
              <a:t>‹#›</a:t>
            </a:fld>
            <a:endParaRPr lang="en-US"/>
          </a:p>
        </p:txBody>
      </p:sp>
    </p:spTree>
    <p:extLst>
      <p:ext uri="{BB962C8B-B14F-4D97-AF65-F5344CB8AC3E}">
        <p14:creationId xmlns:p14="http://schemas.microsoft.com/office/powerpoint/2010/main" val="351714934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A9D72A-8367-7047-8CF0-C6F7748BB329}" type="slidenum">
              <a:rPr lang="en-US"/>
              <a:pPr/>
              <a:t>‹#›</a:t>
            </a:fld>
            <a:endParaRPr lang="en-US"/>
          </a:p>
        </p:txBody>
      </p:sp>
    </p:spTree>
    <p:extLst>
      <p:ext uri="{BB962C8B-B14F-4D97-AF65-F5344CB8AC3E}">
        <p14:creationId xmlns:p14="http://schemas.microsoft.com/office/powerpoint/2010/main" val="300000462"/>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282575"/>
            <a:ext cx="3109913" cy="12001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697288" y="282575"/>
            <a:ext cx="5284787" cy="604837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3075" y="1482725"/>
            <a:ext cx="3109913" cy="48482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31FB50B-8FEB-3143-8163-A10999F86D5D}" type="slidenum">
              <a:rPr lang="en-US"/>
              <a:pPr/>
              <a:t>‹#›</a:t>
            </a:fld>
            <a:endParaRPr lang="en-US"/>
          </a:p>
        </p:txBody>
      </p:sp>
    </p:spTree>
    <p:extLst>
      <p:ext uri="{BB962C8B-B14F-4D97-AF65-F5344CB8AC3E}">
        <p14:creationId xmlns:p14="http://schemas.microsoft.com/office/powerpoint/2010/main" val="2377180377"/>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2613" y="4960938"/>
            <a:ext cx="5673725" cy="5857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52613" y="633413"/>
            <a:ext cx="5673725" cy="42513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52613" y="5546725"/>
            <a:ext cx="5673725" cy="8318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AD506D3-9CD0-044E-8B43-39F2C8F9F144}" type="slidenum">
              <a:rPr lang="en-US"/>
              <a:pPr/>
              <a:t>‹#›</a:t>
            </a:fld>
            <a:endParaRPr lang="en-US"/>
          </a:p>
        </p:txBody>
      </p:sp>
    </p:spTree>
    <p:extLst>
      <p:ext uri="{BB962C8B-B14F-4D97-AF65-F5344CB8AC3E}">
        <p14:creationId xmlns:p14="http://schemas.microsoft.com/office/powerpoint/2010/main" val="62817158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23232"/>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ph type="sldNum" sz="quarter" idx="4"/>
          </p:nvPr>
        </p:nvSpPr>
        <p:spPr bwMode="auto">
          <a:xfrm>
            <a:off x="8991600" y="6613525"/>
            <a:ext cx="395288"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t" anchorCtr="0" compatLnSpc="1">
            <a:prstTxWarp prst="textNoShape">
              <a:avLst/>
            </a:prstTxWarp>
          </a:bodyPr>
          <a:lstStyle>
            <a:lvl1pPr algn="ctr">
              <a:defRPr sz="2000">
                <a:solidFill>
                  <a:schemeClr val="tx1"/>
                </a:solidFill>
                <a:latin typeface="Arial Bold Italic" charset="0"/>
                <a:ea typeface="ＭＳ Ｐゴシック" charset="0"/>
                <a:cs typeface="Arial Bold Italic" charset="0"/>
              </a:defRPr>
            </a:lvl1pPr>
            <a:lvl2pPr algn="l">
              <a:defRPr sz="1200">
                <a:solidFill>
                  <a:schemeClr val="tx1"/>
                </a:solidFill>
                <a:latin typeface="Arial Bold Italic" charset="0"/>
                <a:ea typeface="ＭＳ Ｐゴシック" charset="0"/>
              </a:defRPr>
            </a:lvl2pPr>
            <a:lvl3pPr algn="l">
              <a:defRPr sz="1200">
                <a:solidFill>
                  <a:schemeClr val="tx1"/>
                </a:solidFill>
                <a:latin typeface="Arial Bold Italic" charset="0"/>
                <a:ea typeface="ＭＳ Ｐゴシック" charset="0"/>
              </a:defRPr>
            </a:lvl3pPr>
            <a:lvl4pPr algn="l">
              <a:defRPr sz="1200">
                <a:solidFill>
                  <a:schemeClr val="tx1"/>
                </a:solidFill>
                <a:latin typeface="Arial Bold Italic" charset="0"/>
                <a:ea typeface="ＭＳ Ｐゴシック" charset="0"/>
              </a:defRPr>
            </a:lvl4pPr>
            <a:lvl5pPr algn="l">
              <a:defRPr sz="1200">
                <a:solidFill>
                  <a:schemeClr val="tx1"/>
                </a:solidFill>
                <a:latin typeface="Arial Bold Italic" charset="0"/>
                <a:ea typeface="ＭＳ Ｐゴシック" charset="0"/>
              </a:defRPr>
            </a:lvl5pPr>
            <a:lvl6pPr fontAlgn="base">
              <a:spcBef>
                <a:spcPct val="0"/>
              </a:spcBef>
              <a:spcAft>
                <a:spcPct val="0"/>
              </a:spcAft>
              <a:defRPr sz="1200">
                <a:solidFill>
                  <a:schemeClr val="tx1"/>
                </a:solidFill>
                <a:latin typeface="Arial Bold Italic" charset="0"/>
                <a:ea typeface="ＭＳ Ｐゴシック" charset="0"/>
              </a:defRPr>
            </a:lvl6pPr>
            <a:lvl7pPr fontAlgn="base">
              <a:spcBef>
                <a:spcPct val="0"/>
              </a:spcBef>
              <a:spcAft>
                <a:spcPct val="0"/>
              </a:spcAft>
              <a:defRPr sz="1200">
                <a:solidFill>
                  <a:schemeClr val="tx1"/>
                </a:solidFill>
                <a:latin typeface="Arial Bold Italic" charset="0"/>
                <a:ea typeface="ＭＳ Ｐゴシック" charset="0"/>
              </a:defRPr>
            </a:lvl7pPr>
            <a:lvl8pPr fontAlgn="base">
              <a:spcBef>
                <a:spcPct val="0"/>
              </a:spcBef>
              <a:spcAft>
                <a:spcPct val="0"/>
              </a:spcAft>
              <a:defRPr sz="1200">
                <a:solidFill>
                  <a:schemeClr val="tx1"/>
                </a:solidFill>
                <a:latin typeface="Arial Bold Italic" charset="0"/>
                <a:ea typeface="ＭＳ Ｐゴシック" charset="0"/>
              </a:defRPr>
            </a:lvl8pPr>
            <a:lvl9pPr fontAlgn="base">
              <a:spcBef>
                <a:spcPct val="0"/>
              </a:spcBef>
              <a:spcAft>
                <a:spcPct val="0"/>
              </a:spcAft>
              <a:defRPr sz="1200">
                <a:solidFill>
                  <a:schemeClr val="tx1"/>
                </a:solidFill>
                <a:latin typeface="Arial Bold Italic" charset="0"/>
                <a:ea typeface="ＭＳ Ｐゴシック" charset="0"/>
              </a:defRPr>
            </a:lvl9pPr>
          </a:lstStyle>
          <a:p>
            <a:fld id="{AF9FBA54-E550-D048-8788-965CC73CF4E6}" type="slidenum">
              <a:rPr lang="en-US"/>
              <a:pPr/>
              <a:t>‹#›</a:t>
            </a:fld>
            <a:endParaRPr lang="en-US"/>
          </a:p>
        </p:txBody>
      </p:sp>
      <p:sp>
        <p:nvSpPr>
          <p:cNvPr id="1026" name="Rectangle 2"/>
          <p:cNvSpPr>
            <a:spLocks noChangeArrowheads="1"/>
          </p:cNvSpPr>
          <p:nvPr>
            <p:ph type="title"/>
          </p:nvPr>
        </p:nvSpPr>
        <p:spPr bwMode="auto">
          <a:xfrm>
            <a:off x="263525" y="0"/>
            <a:ext cx="9109075"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91440" bIns="50800" numCol="1" anchor="ctr" anchorCtr="0" compatLnSpc="1">
            <a:prstTxWarp prst="textNoShape">
              <a:avLst/>
            </a:prstTxWarp>
          </a:bodyPr>
          <a:lstStyle/>
          <a:p>
            <a:pPr lvl="0"/>
            <a:r>
              <a:rPr lang="en-US">
                <a:sym typeface="Lucida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hf hdr="0" ftr="0" dt="0"/>
  <p:txStyles>
    <p:titleStyle>
      <a:lvl1pPr marL="39688" algn="l" rtl="0" fontAlgn="base">
        <a:lnSpc>
          <a:spcPts val="2600"/>
        </a:lnSpc>
        <a:spcBef>
          <a:spcPct val="0"/>
        </a:spcBef>
        <a:spcAft>
          <a:spcPct val="0"/>
        </a:spcAft>
        <a:defRPr sz="3200">
          <a:solidFill>
            <a:srgbClr val="66CCFF"/>
          </a:solidFill>
          <a:latin typeface="+mj-lt"/>
          <a:ea typeface="+mj-ea"/>
          <a:cs typeface="+mj-cs"/>
          <a:sym typeface="Lucida Sans" charset="0"/>
        </a:defRPr>
      </a:lvl1pPr>
      <a:lvl2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2pPr>
      <a:lvl3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3pPr>
      <a:lvl4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4pPr>
      <a:lvl5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5pPr>
      <a:lvl6pPr marL="4968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6pPr>
      <a:lvl7pPr marL="9540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7pPr>
      <a:lvl8pPr marL="14112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8pPr>
      <a:lvl9pPr marL="18684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9pPr>
    </p:titleStyle>
    <p:bodyStyle>
      <a:lvl1pPr marL="268288" indent="-228600" algn="l" rtl="0" fontAlgn="base">
        <a:spcBef>
          <a:spcPts val="600"/>
        </a:spcBef>
        <a:spcAft>
          <a:spcPct val="0"/>
        </a:spcAft>
        <a:buClr>
          <a:srgbClr val="FFFFFF"/>
        </a:buClr>
        <a:buSzPct val="100000"/>
        <a:buFont typeface="Symbol" charset="0"/>
        <a:buChar char="•"/>
        <a:defRPr sz="2400" b="1">
          <a:solidFill>
            <a:schemeClr val="tx1"/>
          </a:solidFill>
          <a:latin typeface="+mn-lt"/>
          <a:ea typeface="+mn-ea"/>
          <a:cs typeface="+mn-cs"/>
          <a:sym typeface="Lucida Sans" charset="0"/>
        </a:defRPr>
      </a:lvl1pPr>
      <a:lvl2pPr marL="611188" indent="-228600" algn="l" rtl="0" fontAlgn="base">
        <a:spcBef>
          <a:spcPts val="500"/>
        </a:spcBef>
        <a:spcAft>
          <a:spcPct val="0"/>
        </a:spcAft>
        <a:buClr>
          <a:srgbClr val="FFFFFF"/>
        </a:buClr>
        <a:buSzPct val="100000"/>
        <a:buFont typeface="Symbol" charset="0"/>
        <a:buChar char="−"/>
        <a:defRPr sz="2100" b="1">
          <a:solidFill>
            <a:schemeClr val="tx1"/>
          </a:solidFill>
          <a:latin typeface="+mn-lt"/>
          <a:ea typeface="+mn-ea"/>
          <a:cs typeface="+mn-cs"/>
          <a:sym typeface="Lucida Sans" charset="0"/>
        </a:defRPr>
      </a:lvl2pPr>
      <a:lvl3pPr marL="954088" indent="-228600" algn="l" rtl="0" fontAlgn="base">
        <a:spcBef>
          <a:spcPts val="500"/>
        </a:spcBef>
        <a:spcAft>
          <a:spcPct val="0"/>
        </a:spcAft>
        <a:buClr>
          <a:srgbClr val="FFFFFF"/>
        </a:buClr>
        <a:buSzPct val="100000"/>
        <a:buFont typeface="Symbol" charset="0"/>
        <a:buChar char="•"/>
        <a:defRPr sz="2100" b="1">
          <a:solidFill>
            <a:schemeClr val="tx1"/>
          </a:solidFill>
          <a:latin typeface="Arial" charset="0"/>
          <a:ea typeface="+mj-ea"/>
          <a:cs typeface="+mj-cs"/>
          <a:sym typeface="Arial" charset="0"/>
        </a:defRPr>
      </a:lvl3pPr>
      <a:lvl4pPr marL="1296988" indent="-228600" algn="l" rtl="0" fontAlgn="base">
        <a:spcBef>
          <a:spcPts val="500"/>
        </a:spcBef>
        <a:spcAft>
          <a:spcPct val="0"/>
        </a:spcAft>
        <a:buClr>
          <a:srgbClr val="FFFFFF"/>
        </a:buClr>
        <a:buSzPct val="100000"/>
        <a:buFont typeface="Symbol" charset="0"/>
        <a:buChar char="−"/>
        <a:defRPr sz="2100" b="1">
          <a:solidFill>
            <a:schemeClr val="tx1"/>
          </a:solidFill>
          <a:latin typeface="Arial Italic" charset="0"/>
          <a:ea typeface="+mj-ea"/>
          <a:cs typeface="+mj-cs"/>
          <a:sym typeface="Arial Italic" charset="0"/>
        </a:defRPr>
      </a:lvl4pPr>
      <a:lvl5pPr marL="21669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5pPr>
      <a:lvl6pPr marL="26241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6pPr>
      <a:lvl7pPr marL="30813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7pPr>
      <a:lvl8pPr marL="35385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8pPr>
      <a:lvl9pPr marL="39957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23232"/>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title"/>
          </p:nvPr>
        </p:nvSpPr>
        <p:spPr bwMode="auto">
          <a:xfrm>
            <a:off x="263525" y="0"/>
            <a:ext cx="9109075"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91440" bIns="50800" numCol="1" anchor="ctr" anchorCtr="0" compatLnSpc="1">
            <a:prstTxWarp prst="textNoShape">
              <a:avLst/>
            </a:prstTxWarp>
          </a:bodyPr>
          <a:lstStyle/>
          <a:p>
            <a:pPr lvl="0"/>
            <a:r>
              <a:rPr lang="en-US">
                <a:sym typeface="Lucida Sans" charset="0"/>
              </a:rPr>
              <a:t>Click to edit Master title style</a:t>
            </a:r>
          </a:p>
        </p:txBody>
      </p:sp>
      <p:sp>
        <p:nvSpPr>
          <p:cNvPr id="2050" name="Rectangle 2"/>
          <p:cNvSpPr>
            <a:spLocks noChangeArrowheads="1"/>
          </p:cNvSpPr>
          <p:nvPr>
            <p:ph type="body" idx="1"/>
          </p:nvPr>
        </p:nvSpPr>
        <p:spPr bwMode="auto">
          <a:xfrm>
            <a:off x="263525" y="1089025"/>
            <a:ext cx="9109075" cy="599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91440" bIns="50800" numCol="1" anchor="t" anchorCtr="0" compatLnSpc="1">
            <a:prstTxWarp prst="textNoShape">
              <a:avLst/>
            </a:prstTxWarp>
          </a:bodyPr>
          <a:lstStyle/>
          <a:p>
            <a:pPr lvl="0"/>
            <a:r>
              <a:rPr lang="en-US">
                <a:sym typeface="Lucida Sans" charset="0"/>
              </a:rPr>
              <a:t>Click to edit Master text styles</a:t>
            </a:r>
          </a:p>
          <a:p>
            <a:pPr lvl="1"/>
            <a:r>
              <a:rPr lang="en-US">
                <a:sym typeface="Lucida Sans" charset="0"/>
              </a:rPr>
              <a:t>Second level</a:t>
            </a:r>
          </a:p>
          <a:p>
            <a:pPr lvl="2"/>
            <a:r>
              <a:rPr lang="en-US">
                <a:sym typeface="Arial" charset="0"/>
              </a:rPr>
              <a:t>Third level</a:t>
            </a:r>
          </a:p>
          <a:p>
            <a:pPr lvl="3"/>
            <a:r>
              <a:rPr lang="en-US">
                <a:sym typeface="Arial Italic" charset="0"/>
              </a:rPr>
              <a:t>Fourth level</a:t>
            </a:r>
          </a:p>
          <a:p>
            <a:pPr lvl="4"/>
            <a:r>
              <a:rPr lang="en-US">
                <a:sym typeface="Arial" charset="0"/>
              </a:rPr>
              <a:t>Fifth level</a:t>
            </a:r>
          </a:p>
        </p:txBody>
      </p:sp>
      <p:sp>
        <p:nvSpPr>
          <p:cNvPr id="2051" name="Text Box 3"/>
          <p:cNvSpPr txBox="1">
            <a:spLocks noChangeArrowheads="1"/>
          </p:cNvSpPr>
          <p:nvPr>
            <p:ph type="sldNum" sz="quarter" idx="4"/>
          </p:nvPr>
        </p:nvSpPr>
        <p:spPr bwMode="auto">
          <a:xfrm>
            <a:off x="8991600" y="6613525"/>
            <a:ext cx="395288"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t" anchorCtr="0" compatLnSpc="1">
            <a:prstTxWarp prst="textNoShape">
              <a:avLst/>
            </a:prstTxWarp>
          </a:bodyPr>
          <a:lstStyle>
            <a:lvl1pPr algn="ctr">
              <a:defRPr sz="2000">
                <a:solidFill>
                  <a:schemeClr val="tx1"/>
                </a:solidFill>
                <a:latin typeface="Arial Bold Italic" charset="0"/>
                <a:ea typeface="ＭＳ Ｐゴシック" charset="0"/>
                <a:cs typeface="Arial Bold Italic" charset="0"/>
              </a:defRPr>
            </a:lvl1pPr>
            <a:lvl2pPr algn="l">
              <a:defRPr sz="1200">
                <a:solidFill>
                  <a:schemeClr val="tx1"/>
                </a:solidFill>
                <a:latin typeface="Arial Bold Italic" charset="0"/>
                <a:ea typeface="ＭＳ Ｐゴシック" charset="0"/>
              </a:defRPr>
            </a:lvl2pPr>
            <a:lvl3pPr algn="l">
              <a:defRPr sz="1200">
                <a:solidFill>
                  <a:schemeClr val="tx1"/>
                </a:solidFill>
                <a:latin typeface="Arial Bold Italic" charset="0"/>
                <a:ea typeface="ＭＳ Ｐゴシック" charset="0"/>
              </a:defRPr>
            </a:lvl3pPr>
            <a:lvl4pPr algn="l">
              <a:defRPr sz="1200">
                <a:solidFill>
                  <a:schemeClr val="tx1"/>
                </a:solidFill>
                <a:latin typeface="Arial Bold Italic" charset="0"/>
                <a:ea typeface="ＭＳ Ｐゴシック" charset="0"/>
              </a:defRPr>
            </a:lvl4pPr>
            <a:lvl5pPr algn="l">
              <a:defRPr sz="1200">
                <a:solidFill>
                  <a:schemeClr val="tx1"/>
                </a:solidFill>
                <a:latin typeface="Arial Bold Italic" charset="0"/>
                <a:ea typeface="ＭＳ Ｐゴシック" charset="0"/>
              </a:defRPr>
            </a:lvl5pPr>
            <a:lvl6pPr fontAlgn="base">
              <a:spcBef>
                <a:spcPct val="0"/>
              </a:spcBef>
              <a:spcAft>
                <a:spcPct val="0"/>
              </a:spcAft>
              <a:defRPr sz="1200">
                <a:solidFill>
                  <a:schemeClr val="tx1"/>
                </a:solidFill>
                <a:latin typeface="Arial Bold Italic" charset="0"/>
                <a:ea typeface="ＭＳ Ｐゴシック" charset="0"/>
              </a:defRPr>
            </a:lvl6pPr>
            <a:lvl7pPr fontAlgn="base">
              <a:spcBef>
                <a:spcPct val="0"/>
              </a:spcBef>
              <a:spcAft>
                <a:spcPct val="0"/>
              </a:spcAft>
              <a:defRPr sz="1200">
                <a:solidFill>
                  <a:schemeClr val="tx1"/>
                </a:solidFill>
                <a:latin typeface="Arial Bold Italic" charset="0"/>
                <a:ea typeface="ＭＳ Ｐゴシック" charset="0"/>
              </a:defRPr>
            </a:lvl7pPr>
            <a:lvl8pPr fontAlgn="base">
              <a:spcBef>
                <a:spcPct val="0"/>
              </a:spcBef>
              <a:spcAft>
                <a:spcPct val="0"/>
              </a:spcAft>
              <a:defRPr sz="1200">
                <a:solidFill>
                  <a:schemeClr val="tx1"/>
                </a:solidFill>
                <a:latin typeface="Arial Bold Italic" charset="0"/>
                <a:ea typeface="ＭＳ Ｐゴシック" charset="0"/>
              </a:defRPr>
            </a:lvl8pPr>
            <a:lvl9pPr fontAlgn="base">
              <a:spcBef>
                <a:spcPct val="0"/>
              </a:spcBef>
              <a:spcAft>
                <a:spcPct val="0"/>
              </a:spcAft>
              <a:defRPr sz="1200">
                <a:solidFill>
                  <a:schemeClr val="tx1"/>
                </a:solidFill>
                <a:latin typeface="Arial Bold Italic" charset="0"/>
                <a:ea typeface="ＭＳ Ｐゴシック" charset="0"/>
              </a:defRPr>
            </a:lvl9pPr>
          </a:lstStyle>
          <a:p>
            <a:fld id="{91882ED0-98BB-8A40-92EB-D80B1292130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hf hdr="0" ftr="0" dt="0"/>
  <p:txStyles>
    <p:titleStyle>
      <a:lvl1pPr marL="39688" algn="l" rtl="0" fontAlgn="base">
        <a:lnSpc>
          <a:spcPts val="2600"/>
        </a:lnSpc>
        <a:spcBef>
          <a:spcPct val="0"/>
        </a:spcBef>
        <a:spcAft>
          <a:spcPct val="0"/>
        </a:spcAft>
        <a:defRPr sz="3200">
          <a:solidFill>
            <a:srgbClr val="66CCFF"/>
          </a:solidFill>
          <a:latin typeface="+mj-lt"/>
          <a:ea typeface="+mj-ea"/>
          <a:cs typeface="+mj-cs"/>
          <a:sym typeface="Lucida Sans" charset="0"/>
        </a:defRPr>
      </a:lvl1pPr>
      <a:lvl2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2pPr>
      <a:lvl3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3pPr>
      <a:lvl4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4pPr>
      <a:lvl5pPr marL="396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5pPr>
      <a:lvl6pPr marL="4968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6pPr>
      <a:lvl7pPr marL="9540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7pPr>
      <a:lvl8pPr marL="14112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8pPr>
      <a:lvl9pPr marL="1868488" algn="l" rtl="0" fontAlgn="base">
        <a:lnSpc>
          <a:spcPts val="2600"/>
        </a:lnSpc>
        <a:spcBef>
          <a:spcPct val="0"/>
        </a:spcBef>
        <a:spcAft>
          <a:spcPct val="0"/>
        </a:spcAft>
        <a:defRPr sz="3200">
          <a:solidFill>
            <a:srgbClr val="66CCFF"/>
          </a:solidFill>
          <a:latin typeface="Lucida Sans" charset="0"/>
          <a:ea typeface="ヒラギノ角ゴ ProN W3" charset="0"/>
          <a:cs typeface="ヒラギノ角ゴ ProN W3" charset="0"/>
          <a:sym typeface="Lucida Sans" charset="0"/>
        </a:defRPr>
      </a:lvl9pPr>
    </p:titleStyle>
    <p:bodyStyle>
      <a:lvl1pPr marL="268288" indent="-228600" algn="l" rtl="0" fontAlgn="base">
        <a:spcBef>
          <a:spcPts val="600"/>
        </a:spcBef>
        <a:spcAft>
          <a:spcPct val="0"/>
        </a:spcAft>
        <a:buClr>
          <a:srgbClr val="FFFFFF"/>
        </a:buClr>
        <a:buSzPct val="100000"/>
        <a:buFont typeface="Symbol" charset="0"/>
        <a:buChar char="•"/>
        <a:defRPr sz="2400" b="1">
          <a:solidFill>
            <a:schemeClr val="tx1"/>
          </a:solidFill>
          <a:latin typeface="+mn-lt"/>
          <a:ea typeface="+mn-ea"/>
          <a:cs typeface="+mn-cs"/>
          <a:sym typeface="Lucida Sans" charset="0"/>
        </a:defRPr>
      </a:lvl1pPr>
      <a:lvl2pPr marL="560388" indent="-228600" algn="l" rtl="0" fontAlgn="base">
        <a:spcBef>
          <a:spcPts val="500"/>
        </a:spcBef>
        <a:spcAft>
          <a:spcPct val="0"/>
        </a:spcAft>
        <a:buClr>
          <a:srgbClr val="FFFFFF"/>
        </a:buClr>
        <a:buSzPct val="100000"/>
        <a:buFont typeface="Symbol" charset="0"/>
        <a:buChar char="−"/>
        <a:defRPr sz="2100" b="1">
          <a:solidFill>
            <a:schemeClr val="tx1"/>
          </a:solidFill>
          <a:latin typeface="+mn-lt"/>
          <a:ea typeface="+mn-ea"/>
          <a:cs typeface="+mn-cs"/>
          <a:sym typeface="Lucida Sans" charset="0"/>
        </a:defRPr>
      </a:lvl2pPr>
      <a:lvl3pPr marL="903288" indent="-228600" algn="l" rtl="0" fontAlgn="base">
        <a:spcBef>
          <a:spcPts val="500"/>
        </a:spcBef>
        <a:spcAft>
          <a:spcPct val="0"/>
        </a:spcAft>
        <a:buClr>
          <a:srgbClr val="FFFFFF"/>
        </a:buClr>
        <a:buSzPct val="100000"/>
        <a:buFont typeface="Symbol" charset="0"/>
        <a:buChar char="•"/>
        <a:defRPr sz="2100" b="1">
          <a:solidFill>
            <a:schemeClr val="tx1"/>
          </a:solidFill>
          <a:latin typeface="Arial" charset="0"/>
          <a:ea typeface="+mj-ea"/>
          <a:cs typeface="+mj-cs"/>
          <a:sym typeface="Arial" charset="0"/>
        </a:defRPr>
      </a:lvl3pPr>
      <a:lvl4pPr marL="1246188" indent="-228600" algn="l" rtl="0" fontAlgn="base">
        <a:spcBef>
          <a:spcPts val="500"/>
        </a:spcBef>
        <a:spcAft>
          <a:spcPct val="0"/>
        </a:spcAft>
        <a:buClr>
          <a:srgbClr val="FFFFFF"/>
        </a:buClr>
        <a:buSzPct val="100000"/>
        <a:buFont typeface="Symbol" charset="0"/>
        <a:buChar char="−"/>
        <a:defRPr sz="2100" b="1">
          <a:solidFill>
            <a:schemeClr val="tx1"/>
          </a:solidFill>
          <a:latin typeface="Arial Italic" charset="0"/>
          <a:ea typeface="+mj-ea"/>
          <a:cs typeface="+mj-cs"/>
          <a:sym typeface="Arial Italic" charset="0"/>
        </a:defRPr>
      </a:lvl4pPr>
      <a:lvl5pPr marL="21161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5pPr>
      <a:lvl6pPr marL="25733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6pPr>
      <a:lvl7pPr marL="30305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7pPr>
      <a:lvl8pPr marL="34877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8pPr>
      <a:lvl9pPr marL="3944938" indent="-236538" algn="l" rtl="0" fontAlgn="base">
        <a:spcBef>
          <a:spcPts val="500"/>
        </a:spcBef>
        <a:spcAft>
          <a:spcPct val="0"/>
        </a:spcAft>
        <a:buSzPct val="100000"/>
        <a:buFont typeface="Arial" charset="0"/>
        <a:buChar char="»"/>
        <a:defRPr sz="2100" b="1">
          <a:solidFill>
            <a:schemeClr val="tx1"/>
          </a:solidFill>
          <a:latin typeface="Arial" charset="0"/>
          <a:ea typeface="+mj-ea"/>
          <a:cs typeface="+mj-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p>
            <a:fld id="{FF6339B4-5FD2-C248-8633-9E651996B014}" type="slidenum">
              <a:rPr lang="en-US"/>
              <a:pPr/>
              <a:t>1</a:t>
            </a:fld>
            <a:endParaRPr lang="en-US"/>
          </a:p>
        </p:txBody>
      </p:sp>
      <p:pic>
        <p:nvPicPr>
          <p:cNvPr id="4" name="Picture 3"/>
          <p:cNvPicPr>
            <a:picLocks noChangeAspect="1"/>
          </p:cNvPicPr>
          <p:nvPr/>
        </p:nvPicPr>
        <p:blipFill>
          <a:blip r:embed="rId2"/>
          <a:stretch>
            <a:fillRect/>
          </a:stretch>
        </p:blipFill>
        <p:spPr>
          <a:xfrm>
            <a:off x="2794000" y="1676400"/>
            <a:ext cx="3848100" cy="3733800"/>
          </a:xfrm>
          <a:prstGeom prst="rect">
            <a:avLst/>
          </a:prstGeom>
        </p:spPr>
      </p:pic>
      <p:sp>
        <p:nvSpPr>
          <p:cNvPr id="5" name="TextBox 4"/>
          <p:cNvSpPr txBox="1"/>
          <p:nvPr/>
        </p:nvSpPr>
        <p:spPr>
          <a:xfrm>
            <a:off x="384175" y="186035"/>
            <a:ext cx="5105400" cy="461665"/>
          </a:xfrm>
          <a:prstGeom prst="rect">
            <a:avLst/>
          </a:prstGeom>
          <a:noFill/>
        </p:spPr>
        <p:txBody>
          <a:bodyPr wrap="square" rtlCol="0">
            <a:spAutoFit/>
          </a:bodyPr>
          <a:lstStyle/>
          <a:p>
            <a:pPr algn="l"/>
            <a:r>
              <a:rPr lang="en-US" dirty="0" smtClean="0"/>
              <a:t>What is Vincentian Spirituality?</a:t>
            </a:r>
            <a:endParaRPr lang="en-US" dirty="0"/>
          </a:p>
        </p:txBody>
      </p:sp>
      <p:pic>
        <p:nvPicPr>
          <p:cNvPr id="6" name="Picture 5"/>
          <p:cNvPicPr>
            <a:picLocks noChangeAspect="1"/>
          </p:cNvPicPr>
          <p:nvPr/>
        </p:nvPicPr>
        <p:blipFill>
          <a:blip r:embed="rId3"/>
          <a:stretch>
            <a:fillRect/>
          </a:stretch>
        </p:blipFill>
        <p:spPr>
          <a:xfrm>
            <a:off x="0" y="876300"/>
            <a:ext cx="9455150" cy="444202"/>
          </a:xfrm>
          <a:prstGeom prst="rect">
            <a:avLst/>
          </a:prstGeom>
        </p:spPr>
      </p:pic>
    </p:spTree>
    <p:extLst>
      <p:ext uri="{BB962C8B-B14F-4D97-AF65-F5344CB8AC3E}">
        <p14:creationId xmlns:p14="http://schemas.microsoft.com/office/powerpoint/2010/main" val="339270240"/>
      </p:ext>
    </p:extLst>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10"/>
          </p:nvPr>
        </p:nvSpPr>
        <p:spPr/>
        <p:txBody>
          <a:bodyPr/>
          <a:lstStyle/>
          <a:p>
            <a:fld id="{2AA479D4-C4AC-5D40-BC00-B5A85BEA0645}" type="slidenum">
              <a:rPr lang="en-US"/>
              <a:pPr/>
              <a:t>10</a:t>
            </a:fld>
            <a:endParaRPr lang="en-US"/>
          </a:p>
        </p:txBody>
      </p:sp>
      <p:pic>
        <p:nvPicPr>
          <p:cNvPr id="12289"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2290" name="Group 2"/>
          <p:cNvGrpSpPr>
            <a:grpSpLocks/>
          </p:cNvGrpSpPr>
          <p:nvPr/>
        </p:nvGrpSpPr>
        <p:grpSpPr bwMode="auto">
          <a:xfrm>
            <a:off x="2089150" y="6661150"/>
            <a:ext cx="5268913" cy="292100"/>
            <a:chOff x="0" y="0"/>
            <a:chExt cx="3319" cy="184"/>
          </a:xfrm>
        </p:grpSpPr>
        <p:sp>
          <p:nvSpPr>
            <p:cNvPr id="12291"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2292"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12293"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12294" name="Rectangle 6"/>
          <p:cNvSpPr>
            <a:spLocks noChangeArrowheads="1"/>
          </p:cNvSpPr>
          <p:nvPr>
            <p:ph type="title"/>
          </p:nvPr>
        </p:nvSpPr>
        <p:spPr>
          <a:ln/>
        </p:spPr>
        <p:txBody>
          <a:bodyPr rIns="132080"/>
          <a:lstStyle/>
          <a:p>
            <a:r>
              <a:rPr lang="en-US"/>
              <a:t>Advantages of Lay Spirituality</a:t>
            </a:r>
          </a:p>
        </p:txBody>
      </p:sp>
      <p:sp>
        <p:nvSpPr>
          <p:cNvPr id="12295" name="Rectangle 7"/>
          <p:cNvSpPr>
            <a:spLocks noChangeArrowheads="1"/>
          </p:cNvSpPr>
          <p:nvPr>
            <p:ph type="body" idx="1"/>
          </p:nvPr>
        </p:nvSpPr>
        <p:spPr>
          <a:xfrm>
            <a:off x="263525" y="1089025"/>
            <a:ext cx="4460875" cy="4195763"/>
          </a:xfrm>
          <a:ln/>
        </p:spPr>
        <p:txBody>
          <a:bodyPr rIns="132080"/>
          <a:lstStyle/>
          <a:p>
            <a:pPr marL="39688" indent="0">
              <a:buFont typeface="Symbol" charset="0"/>
              <a:buNone/>
            </a:pPr>
            <a:r>
              <a:rPr lang="en-US" b="0"/>
              <a:t>The laity live in the world…they live in ordinary conditions of life in the family and in society, from which the web of their existence is woven.</a:t>
            </a:r>
            <a:endParaRPr lang="en-US" b="0">
              <a:ea typeface="ヒラギノ角ゴ ProN W3" charset="0"/>
              <a:cs typeface="ヒラギノ角ゴ ProN W3" charset="0"/>
            </a:endParaRPr>
          </a:p>
        </p:txBody>
      </p:sp>
      <p:sp>
        <p:nvSpPr>
          <p:cNvPr id="12296" name="Rectangle 8"/>
          <p:cNvSpPr>
            <a:spLocks/>
          </p:cNvSpPr>
          <p:nvPr/>
        </p:nvSpPr>
        <p:spPr bwMode="auto">
          <a:xfrm>
            <a:off x="3981450" y="3922713"/>
            <a:ext cx="42799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39688" algn="l">
              <a:spcBef>
                <a:spcPts val="575"/>
              </a:spcBef>
            </a:pPr>
            <a:r>
              <a:rPr lang="en-US">
                <a:solidFill>
                  <a:schemeClr val="tx1"/>
                </a:solidFill>
                <a:latin typeface="Lucida Sans" charset="0"/>
                <a:ea typeface="ＭＳ Ｐゴシック" charset="0"/>
                <a:cs typeface="Lucida Sans" charset="0"/>
                <a:sym typeface="Lucida Sans" charset="0"/>
              </a:rPr>
              <a:t>Bl. Frederic thought that wounded humanity would be initially more receptive of Vincentian lay persons approaching them rather than clergy or religious.</a:t>
            </a:r>
          </a:p>
        </p:txBody>
      </p:sp>
      <p:pic>
        <p:nvPicPr>
          <p:cNvPr id="12297" name="Picture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288" y="3836988"/>
            <a:ext cx="1874837"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2298" name="Group 10"/>
          <p:cNvGrpSpPr>
            <a:grpSpLocks/>
          </p:cNvGrpSpPr>
          <p:nvPr/>
        </p:nvGrpSpPr>
        <p:grpSpPr bwMode="auto">
          <a:xfrm>
            <a:off x="1792288" y="3822700"/>
            <a:ext cx="1874837" cy="2509838"/>
            <a:chOff x="0" y="0"/>
            <a:chExt cx="1181" cy="1581"/>
          </a:xfrm>
        </p:grpSpPr>
        <p:sp>
          <p:nvSpPr>
            <p:cNvPr id="12299" name="Rectangle 11"/>
            <p:cNvSpPr>
              <a:spLocks/>
            </p:cNvSpPr>
            <p:nvPr/>
          </p:nvSpPr>
          <p:spPr bwMode="auto">
            <a:xfrm>
              <a:off x="0" y="0"/>
              <a:ext cx="1181" cy="1581"/>
            </a:xfrm>
            <a:prstGeom prst="rect">
              <a:avLst/>
            </a:prstGeom>
            <a:noFill/>
            <a:ln w="76200">
              <a:solidFill>
                <a:srgbClr val="80808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2300" name="Rectangle 12"/>
            <p:cNvSpPr>
              <a:spLocks/>
            </p:cNvSpPr>
            <p:nvPr/>
          </p:nvSpPr>
          <p:spPr bwMode="auto">
            <a:xfrm>
              <a:off x="0" y="0"/>
              <a:ext cx="1181" cy="1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0" tIns="0" rIns="0" bIns="0">
              <a:spAutoFit/>
            </a:bodyPr>
            <a:lstStyle/>
            <a:p>
              <a:endParaRPr lang="en-US"/>
            </a:p>
          </p:txBody>
        </p:sp>
      </p:grpSp>
      <p:pic>
        <p:nvPicPr>
          <p:cNvPr id="12301"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9388" y="1109663"/>
            <a:ext cx="31750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2302" name="Group 14"/>
          <p:cNvGrpSpPr>
            <a:grpSpLocks/>
          </p:cNvGrpSpPr>
          <p:nvPr/>
        </p:nvGrpSpPr>
        <p:grpSpPr bwMode="auto">
          <a:xfrm>
            <a:off x="5259388" y="1123950"/>
            <a:ext cx="3175000" cy="2247900"/>
            <a:chOff x="0" y="0"/>
            <a:chExt cx="2000" cy="1416"/>
          </a:xfrm>
        </p:grpSpPr>
        <p:sp>
          <p:nvSpPr>
            <p:cNvPr id="12303" name="Rectangle 15"/>
            <p:cNvSpPr>
              <a:spLocks/>
            </p:cNvSpPr>
            <p:nvPr/>
          </p:nvSpPr>
          <p:spPr bwMode="auto">
            <a:xfrm>
              <a:off x="0" y="0"/>
              <a:ext cx="2000" cy="1416"/>
            </a:xfrm>
            <a:prstGeom prst="rect">
              <a:avLst/>
            </a:prstGeom>
            <a:noFill/>
            <a:ln w="76200">
              <a:solidFill>
                <a:srgbClr val="80808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2304" name="Rectangle 16"/>
            <p:cNvSpPr>
              <a:spLocks/>
            </p:cNvSpPr>
            <p:nvPr/>
          </p:nvSpPr>
          <p:spPr bwMode="auto">
            <a:xfrm>
              <a:off x="0" y="0"/>
              <a:ext cx="2000" cy="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0" tIns="0" rIns="0" bIns="0">
              <a:spAutoFit/>
            </a:bodyPr>
            <a:lstStyle/>
            <a:p>
              <a:endParaRPr lang="en-US"/>
            </a:p>
          </p:txBody>
        </p:sp>
      </p:gr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2D92315F-DCB7-8746-AFCD-DC769FECE9AD}" type="slidenum">
              <a:rPr lang="en-US"/>
              <a:pPr/>
              <a:t>11</a:t>
            </a:fld>
            <a:endParaRPr lang="en-US"/>
          </a:p>
        </p:txBody>
      </p:sp>
      <p:pic>
        <p:nvPicPr>
          <p:cNvPr id="13313"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3314" name="Group 2"/>
          <p:cNvGrpSpPr>
            <a:grpSpLocks/>
          </p:cNvGrpSpPr>
          <p:nvPr/>
        </p:nvGrpSpPr>
        <p:grpSpPr bwMode="auto">
          <a:xfrm>
            <a:off x="2089150" y="6661150"/>
            <a:ext cx="5268913" cy="292100"/>
            <a:chOff x="0" y="0"/>
            <a:chExt cx="3319" cy="184"/>
          </a:xfrm>
        </p:grpSpPr>
        <p:sp>
          <p:nvSpPr>
            <p:cNvPr id="13315"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3316"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13317"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13318" name="Rectangle 6"/>
          <p:cNvSpPr>
            <a:spLocks noChangeArrowheads="1"/>
          </p:cNvSpPr>
          <p:nvPr>
            <p:ph type="title"/>
          </p:nvPr>
        </p:nvSpPr>
        <p:spPr>
          <a:ln/>
        </p:spPr>
        <p:txBody>
          <a:bodyPr rIns="132080"/>
          <a:lstStyle/>
          <a:p>
            <a:r>
              <a:rPr lang="en-US"/>
              <a:t>Summary</a:t>
            </a:r>
          </a:p>
        </p:txBody>
      </p:sp>
      <p:sp>
        <p:nvSpPr>
          <p:cNvPr id="13319" name="Rectangle 7"/>
          <p:cNvSpPr>
            <a:spLocks noChangeArrowheads="1"/>
          </p:cNvSpPr>
          <p:nvPr>
            <p:ph type="body" idx="1"/>
          </p:nvPr>
        </p:nvSpPr>
        <p:spPr>
          <a:ln/>
        </p:spPr>
        <p:txBody>
          <a:bodyPr rIns="132080"/>
          <a:lstStyle/>
          <a:p>
            <a:r>
              <a:rPr lang="en-US" sz="2000"/>
              <a:t>What is Vincentian Spirituality</a:t>
            </a:r>
          </a:p>
          <a:p>
            <a:pPr lvl="1"/>
            <a:r>
              <a:rPr lang="en-US" sz="1600"/>
              <a:t>Inner Life – Prayer and Meditation</a:t>
            </a:r>
          </a:p>
          <a:p>
            <a:pPr lvl="1"/>
            <a:r>
              <a:rPr lang="en-US" sz="1600"/>
              <a:t>Outward Life – Bearing witness to the life of Christ by meeting the needs of others</a:t>
            </a:r>
          </a:p>
          <a:p>
            <a:r>
              <a:rPr lang="en-US" sz="2000"/>
              <a:t>Divine Providence</a:t>
            </a:r>
          </a:p>
          <a:p>
            <a:r>
              <a:rPr lang="en-US" sz="2000"/>
              <a:t>Grounded in Sacred Scripture</a:t>
            </a:r>
          </a:p>
          <a:p>
            <a:r>
              <a:rPr lang="en-US" sz="2000"/>
              <a:t>Prayer Is Essential</a:t>
            </a:r>
          </a:p>
          <a:p>
            <a:r>
              <a:rPr lang="en-US" sz="2000"/>
              <a:t>Vincentian Virtues</a:t>
            </a:r>
          </a:p>
          <a:p>
            <a:pPr lvl="1"/>
            <a:r>
              <a:rPr lang="en-US" sz="1600"/>
              <a:t>Simplicity, Humility, Selflessness, Gentleness, Zeal</a:t>
            </a:r>
          </a:p>
          <a:p>
            <a:r>
              <a:rPr lang="ja-JP" altLang="en-US" sz="2000">
                <a:latin typeface="Arial"/>
              </a:rPr>
              <a:t>“</a:t>
            </a:r>
            <a:r>
              <a:rPr lang="en-US" sz="2000"/>
              <a:t>Weak Samaritans</a:t>
            </a:r>
            <a:r>
              <a:rPr lang="ja-JP" altLang="en-US" sz="2000">
                <a:latin typeface="Arial"/>
              </a:rPr>
              <a:t>”</a:t>
            </a:r>
            <a:r>
              <a:rPr lang="en-US" sz="2000"/>
              <a:t> – The Poor are Our Masters</a:t>
            </a:r>
          </a:p>
          <a:p>
            <a:r>
              <a:rPr lang="en-US" sz="2000"/>
              <a:t>Charity and Justice – what we can reasonably do</a:t>
            </a:r>
          </a:p>
          <a:p>
            <a:r>
              <a:rPr lang="en-US" sz="2000"/>
              <a:t>Lay Spirituality</a:t>
            </a:r>
          </a:p>
          <a:p>
            <a:pPr lvl="1">
              <a:buClrTx/>
              <a:buFont typeface="Lucida Sans" charset="0"/>
              <a:buChar char="−"/>
            </a:pPr>
            <a:r>
              <a:rPr lang="en-US" sz="1600"/>
              <a:t>Ordinary people, out in the world</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706FD770-1A98-3A47-A5F6-D856D33A0FCB}" type="slidenum">
              <a:rPr lang="en-US"/>
              <a:pPr/>
              <a:t>2</a:t>
            </a:fld>
            <a:endParaRPr lang="en-US"/>
          </a:p>
        </p:txBody>
      </p:sp>
      <p:pic>
        <p:nvPicPr>
          <p:cNvPr id="4097"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4098" name="Group 2"/>
          <p:cNvGrpSpPr>
            <a:grpSpLocks/>
          </p:cNvGrpSpPr>
          <p:nvPr/>
        </p:nvGrpSpPr>
        <p:grpSpPr bwMode="auto">
          <a:xfrm>
            <a:off x="2089150" y="6661150"/>
            <a:ext cx="5268913" cy="292100"/>
            <a:chOff x="0" y="0"/>
            <a:chExt cx="3319" cy="184"/>
          </a:xfrm>
        </p:grpSpPr>
        <p:sp>
          <p:nvSpPr>
            <p:cNvPr id="4099"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100"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4101"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4102" name="Rectangle 6"/>
          <p:cNvSpPr>
            <a:spLocks noChangeArrowheads="1"/>
          </p:cNvSpPr>
          <p:nvPr>
            <p:ph type="title"/>
          </p:nvPr>
        </p:nvSpPr>
        <p:spPr>
          <a:ln/>
        </p:spPr>
        <p:txBody>
          <a:bodyPr rIns="132080"/>
          <a:lstStyle/>
          <a:p>
            <a:r>
              <a:rPr lang="en-US"/>
              <a:t>What is Vincentian Spirituality?</a:t>
            </a:r>
          </a:p>
        </p:txBody>
      </p:sp>
      <p:sp>
        <p:nvSpPr>
          <p:cNvPr id="4103" name="Rectangle 7"/>
          <p:cNvSpPr>
            <a:spLocks noChangeArrowheads="1"/>
          </p:cNvSpPr>
          <p:nvPr>
            <p:ph type="body" idx="1"/>
          </p:nvPr>
        </p:nvSpPr>
        <p:spPr>
          <a:xfrm>
            <a:off x="263525" y="1003300"/>
            <a:ext cx="9109075" cy="6083300"/>
          </a:xfrm>
          <a:ln/>
        </p:spPr>
        <p:txBody>
          <a:bodyPr rIns="132080"/>
          <a:lstStyle/>
          <a:p>
            <a:pPr>
              <a:lnSpc>
                <a:spcPct val="90000"/>
              </a:lnSpc>
              <a:buFont typeface="Symbol" charset="0"/>
              <a:buNone/>
            </a:pPr>
            <a:r>
              <a:rPr lang="en-US" b="0"/>
              <a:t>Vincentians seek…</a:t>
            </a:r>
            <a:endParaRPr lang="en-US" b="0">
              <a:ea typeface="ヒラギノ角ゴ ProN W3" charset="0"/>
              <a:cs typeface="ヒラギノ角ゴ ProN W3" charset="0"/>
            </a:endParaRPr>
          </a:p>
          <a:p>
            <a:pPr>
              <a:lnSpc>
                <a:spcPct val="90000"/>
              </a:lnSpc>
            </a:pPr>
            <a:endParaRPr lang="en-US" b="0">
              <a:ea typeface="ヒラギノ角ゴ ProN W3" charset="0"/>
              <a:cs typeface="ヒラギノ角ゴ ProN W3" charset="0"/>
            </a:endParaRPr>
          </a:p>
          <a:p>
            <a:pPr>
              <a:lnSpc>
                <a:spcPct val="90000"/>
              </a:lnSpc>
            </a:pPr>
            <a:r>
              <a:rPr lang="en-US" b="0"/>
              <a:t>through prayer</a:t>
            </a:r>
            <a:endParaRPr lang="en-US" b="0">
              <a:ea typeface="ヒラギノ角ゴ ProN W3" charset="0"/>
              <a:cs typeface="ヒラギノ角ゴ ProN W3" charset="0"/>
            </a:endParaRPr>
          </a:p>
          <a:p>
            <a:pPr>
              <a:lnSpc>
                <a:spcPct val="90000"/>
              </a:lnSpc>
            </a:pPr>
            <a:r>
              <a:rPr lang="en-US" b="0"/>
              <a:t>meditation on the scriptures</a:t>
            </a:r>
            <a:endParaRPr lang="en-US" b="0">
              <a:ea typeface="ヒラギノ角ゴ ProN W3" charset="0"/>
              <a:cs typeface="ヒラギノ角ゴ ProN W3" charset="0"/>
            </a:endParaRPr>
          </a:p>
          <a:p>
            <a:pPr>
              <a:lnSpc>
                <a:spcPct val="90000"/>
              </a:lnSpc>
            </a:pPr>
            <a:r>
              <a:rPr lang="en-US" b="0"/>
              <a:t>the teaching of the Church </a:t>
            </a:r>
            <a:endParaRPr lang="en-US" b="0">
              <a:ea typeface="ヒラギノ角ゴ ProN W3" charset="0"/>
              <a:cs typeface="ヒラギノ角ゴ ProN W3" charset="0"/>
            </a:endParaRPr>
          </a:p>
          <a:p>
            <a:pPr>
              <a:lnSpc>
                <a:spcPct val="90000"/>
              </a:lnSpc>
            </a:pPr>
            <a:r>
              <a:rPr lang="en-US" b="0"/>
              <a:t>through their daily lives </a:t>
            </a:r>
            <a:endParaRPr lang="en-US" b="0">
              <a:ea typeface="ヒラギノ角ゴ ProN W3" charset="0"/>
              <a:cs typeface="ヒラギノ角ゴ ProN W3" charset="0"/>
            </a:endParaRPr>
          </a:p>
          <a:p>
            <a:pPr>
              <a:lnSpc>
                <a:spcPct val="90000"/>
              </a:lnSpc>
            </a:pPr>
            <a:r>
              <a:rPr lang="en-US" b="0"/>
              <a:t>in their relationship with those in need </a:t>
            </a:r>
            <a:endParaRPr lang="en-US" b="0">
              <a:ea typeface="ヒラギノ角ゴ ProN W3" charset="0"/>
              <a:cs typeface="ヒラギノ角ゴ ProN W3" charset="0"/>
            </a:endParaRPr>
          </a:p>
          <a:p>
            <a:pPr>
              <a:lnSpc>
                <a:spcPct val="90000"/>
              </a:lnSpc>
              <a:buFont typeface="Symbol" charset="0"/>
              <a:buNone/>
            </a:pPr>
            <a:endParaRPr lang="en-US" b="0">
              <a:ea typeface="ヒラギノ角ゴ ProN W3" charset="0"/>
              <a:cs typeface="ヒラギノ角ゴ ProN W3" charset="0"/>
            </a:endParaRPr>
          </a:p>
          <a:p>
            <a:pPr>
              <a:lnSpc>
                <a:spcPct val="90000"/>
              </a:lnSpc>
              <a:buFont typeface="Symbol" charset="0"/>
              <a:buNone/>
            </a:pPr>
            <a:r>
              <a:rPr lang="en-US" b="0"/>
              <a:t>…to bear witness to the love of Christ.</a:t>
            </a:r>
            <a:endParaRPr lang="en-US" b="0">
              <a:ea typeface="ヒラギノ角ゴ ProN W3" charset="0"/>
              <a:cs typeface="ヒラギノ角ゴ ProN W3" charset="0"/>
            </a:endParaRPr>
          </a:p>
          <a:p>
            <a:pPr>
              <a:lnSpc>
                <a:spcPct val="90000"/>
              </a:lnSpc>
              <a:buFont typeface="Symbol" charset="0"/>
              <a:buNone/>
            </a:pPr>
            <a:endParaRPr lang="en-US" b="0">
              <a:ea typeface="ヒラギノ角ゴ ProN W3" charset="0"/>
              <a:cs typeface="ヒラギノ角ゴ ProN W3" charset="0"/>
            </a:endParaRPr>
          </a:p>
          <a:p>
            <a:pPr>
              <a:lnSpc>
                <a:spcPct val="90000"/>
              </a:lnSpc>
            </a:pPr>
            <a:r>
              <a:rPr lang="en-US" b="0"/>
              <a:t>Inward-outward movement of the Spirit</a:t>
            </a:r>
            <a:endParaRPr lang="en-US" b="0">
              <a:ea typeface="ヒラギノ角ゴ ProN W3" charset="0"/>
              <a:cs typeface="ヒラギノ角ゴ ProN W3" charset="0"/>
            </a:endParaRPr>
          </a:p>
          <a:p>
            <a:pPr lvl="1">
              <a:lnSpc>
                <a:spcPct val="90000"/>
              </a:lnSpc>
            </a:pPr>
            <a:r>
              <a:rPr lang="en-US" b="0"/>
              <a:t>Inward – Inspiration, Prayer, Growth in our Vincentian Virtues</a:t>
            </a:r>
            <a:endParaRPr lang="en-US" b="0">
              <a:ea typeface="ヒラギノ角ゴ ProN W3" charset="0"/>
              <a:cs typeface="ヒラギノ角ゴ ProN W3" charset="0"/>
            </a:endParaRPr>
          </a:p>
          <a:p>
            <a:pPr lvl="1">
              <a:lnSpc>
                <a:spcPct val="90000"/>
              </a:lnSpc>
            </a:pPr>
            <a:r>
              <a:rPr lang="en-US" b="0"/>
              <a:t>Outward – Reaching Out, Meeting the Needs of Others</a:t>
            </a:r>
            <a:endParaRPr lang="en-US" b="0">
              <a:ea typeface="ヒラギノ角ゴ ProN W3" charset="0"/>
              <a:cs typeface="ヒラギノ角ゴ ProN W3" charset="0"/>
            </a:endParaRPr>
          </a:p>
        </p:txBody>
      </p:sp>
      <p:pic>
        <p:nvPicPr>
          <p:cNvPr id="4104"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375" y="1008063"/>
            <a:ext cx="2586038"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10"/>
          </p:nvPr>
        </p:nvSpPr>
        <p:spPr/>
        <p:txBody>
          <a:bodyPr/>
          <a:lstStyle/>
          <a:p>
            <a:fld id="{4356BBA0-A7EB-114D-AD70-61750C490FF8}" type="slidenum">
              <a:rPr lang="en-US"/>
              <a:pPr/>
              <a:t>3</a:t>
            </a:fld>
            <a:endParaRPr lang="en-US"/>
          </a:p>
        </p:txBody>
      </p:sp>
      <p:pic>
        <p:nvPicPr>
          <p:cNvPr id="5121"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5122" name="Group 2"/>
          <p:cNvGrpSpPr>
            <a:grpSpLocks/>
          </p:cNvGrpSpPr>
          <p:nvPr/>
        </p:nvGrpSpPr>
        <p:grpSpPr bwMode="auto">
          <a:xfrm>
            <a:off x="2089150" y="6661150"/>
            <a:ext cx="5268913" cy="292100"/>
            <a:chOff x="0" y="0"/>
            <a:chExt cx="3319" cy="184"/>
          </a:xfrm>
        </p:grpSpPr>
        <p:sp>
          <p:nvSpPr>
            <p:cNvPr id="5123"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124"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5125"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5126" name="AutoShape 6"/>
          <p:cNvSpPr>
            <a:spLocks/>
          </p:cNvSpPr>
          <p:nvPr/>
        </p:nvSpPr>
        <p:spPr bwMode="auto">
          <a:xfrm rot="10800000" flipH="1">
            <a:off x="381000" y="3021013"/>
            <a:ext cx="8686800" cy="3489325"/>
          </a:xfrm>
          <a:custGeom>
            <a:avLst/>
            <a:gdLst/>
            <a:ahLst/>
            <a:cxnLst/>
            <a:rect l="0" t="0" r="r" b="b"/>
            <a:pathLst>
              <a:path w="21600" h="21600">
                <a:moveTo>
                  <a:pt x="0" y="0"/>
                </a:moveTo>
                <a:lnTo>
                  <a:pt x="3548" y="21600"/>
                </a:lnTo>
                <a:lnTo>
                  <a:pt x="18052" y="21600"/>
                </a:lnTo>
                <a:lnTo>
                  <a:pt x="21600" y="0"/>
                </a:lnTo>
                <a:lnTo>
                  <a:pt x="0" y="0"/>
                </a:lnTo>
                <a:close/>
                <a:moveTo>
                  <a:pt x="0" y="0"/>
                </a:moveTo>
              </a:path>
            </a:pathLst>
          </a:custGeom>
          <a:solidFill>
            <a:srgbClr val="CCFFCC"/>
          </a:solidFill>
          <a:ln w="12700">
            <a:solidFill>
              <a:srgbClr val="000000"/>
            </a:solidFill>
            <a:prstDash val="solid"/>
            <a:miter lim="800000"/>
            <a:headEnd type="none" w="med" len="med"/>
            <a:tailEnd type="none" w="med" len="med"/>
          </a:ln>
        </p:spPr>
        <p:txBody>
          <a:bodyPr lIns="0" tIns="0" rIns="0" bIns="0"/>
          <a:lstStyle/>
          <a:p>
            <a:endParaRPr lang="en-US"/>
          </a:p>
        </p:txBody>
      </p:sp>
      <p:sp>
        <p:nvSpPr>
          <p:cNvPr id="5127" name="AutoShape 7"/>
          <p:cNvSpPr>
            <a:spLocks/>
          </p:cNvSpPr>
          <p:nvPr/>
        </p:nvSpPr>
        <p:spPr bwMode="auto">
          <a:xfrm>
            <a:off x="1146175" y="1060450"/>
            <a:ext cx="7185025" cy="1836738"/>
          </a:xfrm>
          <a:custGeom>
            <a:avLst/>
            <a:gdLst/>
            <a:ahLst/>
            <a:cxnLst/>
            <a:rect l="0" t="0" r="r" b="b"/>
            <a:pathLst>
              <a:path w="21600" h="21600">
                <a:moveTo>
                  <a:pt x="0" y="0"/>
                </a:moveTo>
                <a:lnTo>
                  <a:pt x="2000" y="21600"/>
                </a:lnTo>
                <a:lnTo>
                  <a:pt x="19600" y="21600"/>
                </a:lnTo>
                <a:lnTo>
                  <a:pt x="21600" y="0"/>
                </a:lnTo>
                <a:lnTo>
                  <a:pt x="0" y="0"/>
                </a:lnTo>
                <a:close/>
                <a:moveTo>
                  <a:pt x="0" y="0"/>
                </a:moveTo>
              </a:path>
            </a:pathLst>
          </a:custGeom>
          <a:solidFill>
            <a:srgbClr val="99CCFF"/>
          </a:solidFill>
          <a:ln w="12700">
            <a:solidFill>
              <a:srgbClr val="000000"/>
            </a:solidFill>
            <a:prstDash val="solid"/>
            <a:miter lim="800000"/>
            <a:headEnd type="none" w="med" len="med"/>
            <a:tailEnd type="none" w="med" len="med"/>
          </a:ln>
        </p:spPr>
        <p:txBody>
          <a:bodyPr lIns="0" tIns="0" rIns="0" bIns="0"/>
          <a:lstStyle/>
          <a:p>
            <a:endParaRPr lang="en-US"/>
          </a:p>
        </p:txBody>
      </p:sp>
      <p:sp>
        <p:nvSpPr>
          <p:cNvPr id="5128" name="Rectangle 8"/>
          <p:cNvSpPr>
            <a:spLocks noChangeArrowheads="1"/>
          </p:cNvSpPr>
          <p:nvPr>
            <p:ph type="title"/>
          </p:nvPr>
        </p:nvSpPr>
        <p:spPr>
          <a:ln/>
        </p:spPr>
        <p:txBody>
          <a:bodyPr rIns="132080"/>
          <a:lstStyle/>
          <a:p>
            <a:r>
              <a:rPr lang="en-US"/>
              <a:t>Essential Parts of Vincentian Spirituality</a:t>
            </a:r>
          </a:p>
        </p:txBody>
      </p:sp>
      <p:sp>
        <p:nvSpPr>
          <p:cNvPr id="5129" name="Rectangle 9"/>
          <p:cNvSpPr>
            <a:spLocks/>
          </p:cNvSpPr>
          <p:nvPr/>
        </p:nvSpPr>
        <p:spPr bwMode="auto">
          <a:xfrm>
            <a:off x="1131888" y="5437188"/>
            <a:ext cx="72278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39688">
              <a:spcBef>
                <a:spcPts val="1800"/>
              </a:spcBef>
            </a:pPr>
            <a:r>
              <a:rPr lang="ja-JP" altLang="en-US" sz="3000" b="1">
                <a:solidFill>
                  <a:srgbClr val="000000"/>
                </a:solidFill>
                <a:latin typeface="Arial"/>
                <a:ea typeface="ＭＳ Ｐゴシック" charset="0"/>
                <a:cs typeface="Lucida Sans" charset="0"/>
                <a:sym typeface="Lucida Sans" charset="0"/>
              </a:rPr>
              <a:t>“</a:t>
            </a:r>
            <a:r>
              <a:rPr lang="en-US" sz="3000" b="1">
                <a:solidFill>
                  <a:srgbClr val="000000"/>
                </a:solidFill>
                <a:latin typeface="Lucida Sans" charset="0"/>
                <a:ea typeface="ＭＳ Ｐゴシック" charset="0"/>
                <a:cs typeface="Lucida Sans" charset="0"/>
                <a:sym typeface="Lucida Sans" charset="0"/>
              </a:rPr>
              <a:t>The Poor are Our Masters</a:t>
            </a:r>
            <a:r>
              <a:rPr lang="ja-JP" altLang="en-US" sz="3000" b="1">
                <a:solidFill>
                  <a:srgbClr val="000000"/>
                </a:solidFill>
                <a:latin typeface="Arial"/>
                <a:ea typeface="ＭＳ Ｐゴシック" charset="0"/>
                <a:cs typeface="Lucida Sans" charset="0"/>
                <a:sym typeface="Lucida Sans" charset="0"/>
              </a:rPr>
              <a:t>”</a:t>
            </a:r>
            <a:endParaRPr lang="en-US" sz="3000" b="1">
              <a:solidFill>
                <a:srgbClr val="000000"/>
              </a:solidFill>
              <a:latin typeface="Lucida Sans" charset="0"/>
              <a:ea typeface="ＭＳ Ｐゴシック" charset="0"/>
              <a:cs typeface="Lucida Sans" charset="0"/>
              <a:sym typeface="Lucida Sans" charset="0"/>
            </a:endParaRPr>
          </a:p>
        </p:txBody>
      </p:sp>
      <p:sp>
        <p:nvSpPr>
          <p:cNvPr id="5130" name="Rectangle 10"/>
          <p:cNvSpPr>
            <a:spLocks/>
          </p:cNvSpPr>
          <p:nvPr/>
        </p:nvSpPr>
        <p:spPr bwMode="auto">
          <a:xfrm>
            <a:off x="1111250" y="4865688"/>
            <a:ext cx="7227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39688">
              <a:spcBef>
                <a:spcPts val="1700"/>
              </a:spcBef>
            </a:pPr>
            <a:r>
              <a:rPr lang="en-US" sz="2800" b="1">
                <a:solidFill>
                  <a:srgbClr val="000000"/>
                </a:solidFill>
                <a:latin typeface="Lucida Sans" charset="0"/>
                <a:ea typeface="ＭＳ Ｐゴシック" charset="0"/>
                <a:cs typeface="Lucida Sans" charset="0"/>
                <a:sym typeface="Lucida Sans" charset="0"/>
              </a:rPr>
              <a:t>Charity and Justice</a:t>
            </a:r>
          </a:p>
        </p:txBody>
      </p:sp>
      <p:sp>
        <p:nvSpPr>
          <p:cNvPr id="5131" name="Rectangle 11"/>
          <p:cNvSpPr>
            <a:spLocks/>
          </p:cNvSpPr>
          <p:nvPr/>
        </p:nvSpPr>
        <p:spPr bwMode="auto">
          <a:xfrm>
            <a:off x="1111250" y="3792538"/>
            <a:ext cx="7227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39688">
              <a:spcBef>
                <a:spcPts val="1700"/>
              </a:spcBef>
            </a:pPr>
            <a:r>
              <a:rPr lang="en-US" sz="2800" b="1">
                <a:solidFill>
                  <a:srgbClr val="000000"/>
                </a:solidFill>
                <a:latin typeface="Lucida Sans" charset="0"/>
                <a:ea typeface="ＭＳ Ｐゴシック" charset="0"/>
                <a:cs typeface="Lucida Sans" charset="0"/>
                <a:sym typeface="Lucida Sans" charset="0"/>
              </a:rPr>
              <a:t>Simplicity, Gentleness</a:t>
            </a:r>
          </a:p>
        </p:txBody>
      </p:sp>
      <p:sp>
        <p:nvSpPr>
          <p:cNvPr id="5132" name="Rectangle 12"/>
          <p:cNvSpPr>
            <a:spLocks/>
          </p:cNvSpPr>
          <p:nvPr/>
        </p:nvSpPr>
        <p:spPr bwMode="auto">
          <a:xfrm>
            <a:off x="3302000" y="1231900"/>
            <a:ext cx="2843213"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0" tIns="0" rIns="40639" bIns="0" anchorCtr="1">
            <a:spAutoFit/>
          </a:bodyPr>
          <a:lstStyle/>
          <a:p>
            <a:pPr marL="39688"/>
            <a:r>
              <a:rPr lang="en-US" b="1" i="1">
                <a:solidFill>
                  <a:srgbClr val="000000"/>
                </a:solidFill>
                <a:latin typeface="Lucida Sans" charset="0"/>
                <a:ea typeface="ＭＳ Ｐゴシック" charset="0"/>
                <a:cs typeface="Lucida Sans" charset="0"/>
                <a:sym typeface="Lucida Sans" charset="0"/>
              </a:rPr>
              <a:t>Divine Providence</a:t>
            </a:r>
          </a:p>
          <a:p>
            <a:pPr marL="39688"/>
            <a:endParaRPr lang="en-US" b="1" i="1">
              <a:solidFill>
                <a:srgbClr val="000000"/>
              </a:solidFill>
              <a:latin typeface="Lucida Sans" charset="0"/>
              <a:ea typeface="ＭＳ Ｐゴシック" charset="0"/>
              <a:cs typeface="Lucida Sans" charset="0"/>
              <a:sym typeface="Lucida Sans" charset="0"/>
            </a:endParaRPr>
          </a:p>
        </p:txBody>
      </p:sp>
      <p:sp>
        <p:nvSpPr>
          <p:cNvPr id="5133" name="Rectangle 13"/>
          <p:cNvSpPr>
            <a:spLocks/>
          </p:cNvSpPr>
          <p:nvPr/>
        </p:nvSpPr>
        <p:spPr bwMode="auto">
          <a:xfrm>
            <a:off x="2379663" y="1860550"/>
            <a:ext cx="4686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0" tIns="0" rIns="40639" bIns="0" anchorCtr="1">
            <a:spAutoFit/>
          </a:bodyPr>
          <a:lstStyle/>
          <a:p>
            <a:pPr marL="39688"/>
            <a:r>
              <a:rPr lang="en-US" b="1" i="1">
                <a:solidFill>
                  <a:srgbClr val="000000"/>
                </a:solidFill>
                <a:latin typeface="Lucida Sans" charset="0"/>
                <a:ea typeface="ＭＳ Ｐゴシック" charset="0"/>
                <a:cs typeface="Lucida Sans" charset="0"/>
                <a:sym typeface="Lucida Sans" charset="0"/>
              </a:rPr>
              <a:t>Grounded in Sacred Scripture</a:t>
            </a:r>
          </a:p>
          <a:p>
            <a:pPr marL="39688"/>
            <a:endParaRPr lang="en-US" b="1" i="1">
              <a:solidFill>
                <a:srgbClr val="000000"/>
              </a:solidFill>
              <a:latin typeface="Lucida Sans" charset="0"/>
              <a:ea typeface="ＭＳ Ｐゴシック" charset="0"/>
              <a:cs typeface="Lucida Sans" charset="0"/>
              <a:sym typeface="Lucida Sans" charset="0"/>
            </a:endParaRPr>
          </a:p>
        </p:txBody>
      </p:sp>
      <p:sp>
        <p:nvSpPr>
          <p:cNvPr id="5134" name="Rectangle 14"/>
          <p:cNvSpPr>
            <a:spLocks/>
          </p:cNvSpPr>
          <p:nvPr/>
        </p:nvSpPr>
        <p:spPr bwMode="auto">
          <a:xfrm>
            <a:off x="2944813" y="2419350"/>
            <a:ext cx="355758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0" tIns="0" rIns="40639" bIns="0" anchorCtr="1">
            <a:spAutoFit/>
          </a:bodyPr>
          <a:lstStyle/>
          <a:p>
            <a:pPr marL="39688"/>
            <a:r>
              <a:rPr lang="en-US" b="1" i="1">
                <a:solidFill>
                  <a:srgbClr val="000000"/>
                </a:solidFill>
                <a:latin typeface="Lucida Sans" charset="0"/>
                <a:ea typeface="ＭＳ Ｐゴシック" charset="0"/>
                <a:cs typeface="Lucida Sans" charset="0"/>
                <a:sym typeface="Lucida Sans" charset="0"/>
              </a:rPr>
              <a:t>Prayer and Meditation</a:t>
            </a:r>
          </a:p>
          <a:p>
            <a:pPr marL="39688"/>
            <a:endParaRPr lang="en-US" b="1" i="1">
              <a:solidFill>
                <a:srgbClr val="000000"/>
              </a:solidFill>
              <a:latin typeface="Lucida Sans" charset="0"/>
              <a:ea typeface="ＭＳ Ｐゴシック" charset="0"/>
              <a:cs typeface="Lucida Sans" charset="0"/>
              <a:sym typeface="Lucida Sans" charset="0"/>
            </a:endParaRPr>
          </a:p>
        </p:txBody>
      </p:sp>
      <p:sp>
        <p:nvSpPr>
          <p:cNvPr id="5135" name="Rectangle 15"/>
          <p:cNvSpPr>
            <a:spLocks/>
          </p:cNvSpPr>
          <p:nvPr/>
        </p:nvSpPr>
        <p:spPr bwMode="auto">
          <a:xfrm>
            <a:off x="1111250" y="4365625"/>
            <a:ext cx="7227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39688">
              <a:spcBef>
                <a:spcPts val="1700"/>
              </a:spcBef>
            </a:pPr>
            <a:r>
              <a:rPr lang="en-US" sz="2800" b="1">
                <a:solidFill>
                  <a:srgbClr val="000000"/>
                </a:solidFill>
                <a:latin typeface="Lucida Sans" charset="0"/>
                <a:ea typeface="ＭＳ Ｐゴシック" charset="0"/>
                <a:cs typeface="Lucida Sans" charset="0"/>
                <a:sym typeface="Lucida Sans" charset="0"/>
              </a:rPr>
              <a:t>Humility, Selflessness</a:t>
            </a:r>
          </a:p>
        </p:txBody>
      </p:sp>
      <p:sp>
        <p:nvSpPr>
          <p:cNvPr id="5136" name="Rectangle 16"/>
          <p:cNvSpPr>
            <a:spLocks/>
          </p:cNvSpPr>
          <p:nvPr/>
        </p:nvSpPr>
        <p:spPr bwMode="auto">
          <a:xfrm>
            <a:off x="1111250" y="3302000"/>
            <a:ext cx="7227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39688">
              <a:spcBef>
                <a:spcPts val="1700"/>
              </a:spcBef>
            </a:pPr>
            <a:r>
              <a:rPr lang="en-US" sz="2800" b="1">
                <a:solidFill>
                  <a:srgbClr val="000000"/>
                </a:solidFill>
                <a:latin typeface="Lucida Sans" charset="0"/>
                <a:ea typeface="ＭＳ Ｐゴシック" charset="0"/>
                <a:cs typeface="Lucida Sans" charset="0"/>
                <a:sym typeface="Lucida Sans" charset="0"/>
              </a:rPr>
              <a:t>Zeal, Passion</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B8D6598E-5000-2045-A0A7-7EFA4CF9133E}" type="slidenum">
              <a:rPr lang="en-US"/>
              <a:pPr/>
              <a:t>4</a:t>
            </a:fld>
            <a:endParaRPr lang="en-US"/>
          </a:p>
        </p:txBody>
      </p:sp>
      <p:pic>
        <p:nvPicPr>
          <p:cNvPr id="6145"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6146" name="Group 2"/>
          <p:cNvGrpSpPr>
            <a:grpSpLocks/>
          </p:cNvGrpSpPr>
          <p:nvPr/>
        </p:nvGrpSpPr>
        <p:grpSpPr bwMode="auto">
          <a:xfrm>
            <a:off x="2089150" y="6661150"/>
            <a:ext cx="5268913" cy="292100"/>
            <a:chOff x="0" y="0"/>
            <a:chExt cx="3319" cy="184"/>
          </a:xfrm>
        </p:grpSpPr>
        <p:sp>
          <p:nvSpPr>
            <p:cNvPr id="6147"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48"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6149"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6150" name="Rectangle 6"/>
          <p:cNvSpPr>
            <a:spLocks noChangeArrowheads="1"/>
          </p:cNvSpPr>
          <p:nvPr>
            <p:ph type="title"/>
          </p:nvPr>
        </p:nvSpPr>
        <p:spPr>
          <a:ln/>
        </p:spPr>
        <p:txBody>
          <a:bodyPr rIns="132080"/>
          <a:lstStyle/>
          <a:p>
            <a:r>
              <a:rPr lang="en-US"/>
              <a:t>Divine Providence</a:t>
            </a:r>
          </a:p>
        </p:txBody>
      </p:sp>
      <p:sp>
        <p:nvSpPr>
          <p:cNvPr id="6151" name="Rectangle 7"/>
          <p:cNvSpPr>
            <a:spLocks noChangeArrowheads="1"/>
          </p:cNvSpPr>
          <p:nvPr>
            <p:ph type="body" idx="1"/>
          </p:nvPr>
        </p:nvSpPr>
        <p:spPr>
          <a:xfrm>
            <a:off x="263525" y="1089025"/>
            <a:ext cx="5343525" cy="5997575"/>
          </a:xfrm>
          <a:ln/>
        </p:spPr>
        <p:txBody>
          <a:bodyPr rIns="132080"/>
          <a:lstStyle/>
          <a:p>
            <a:pPr>
              <a:lnSpc>
                <a:spcPct val="90000"/>
              </a:lnSpc>
            </a:pPr>
            <a:r>
              <a:rPr lang="en-US" b="0"/>
              <a:t>Trust In and Reliance On Divine Providence</a:t>
            </a:r>
            <a:endParaRPr lang="en-US" b="0">
              <a:ea typeface="ヒラギノ角ゴ ProN W3" charset="0"/>
              <a:cs typeface="ヒラギノ角ゴ ProN W3" charset="0"/>
            </a:endParaRPr>
          </a:p>
          <a:p>
            <a:pPr>
              <a:lnSpc>
                <a:spcPct val="90000"/>
              </a:lnSpc>
            </a:pPr>
            <a:endParaRPr lang="en-US" b="0">
              <a:ea typeface="ヒラギノ角ゴ ProN W3" charset="0"/>
              <a:cs typeface="ヒラギノ角ゴ ProN W3" charset="0"/>
            </a:endParaRPr>
          </a:p>
          <a:p>
            <a:pPr>
              <a:lnSpc>
                <a:spcPct val="90000"/>
              </a:lnSpc>
            </a:pPr>
            <a:r>
              <a:rPr lang="en-US" b="0"/>
              <a:t>Frederic Trusted That God Was Providing for Him</a:t>
            </a:r>
            <a:endParaRPr lang="en-US" b="0">
              <a:ea typeface="ヒラギノ角ゴ ProN W3" charset="0"/>
              <a:cs typeface="ヒラギノ角ゴ ProN W3" charset="0"/>
            </a:endParaRPr>
          </a:p>
          <a:p>
            <a:pPr>
              <a:lnSpc>
                <a:spcPct val="90000"/>
              </a:lnSpc>
            </a:pPr>
            <a:endParaRPr lang="en-US" b="0">
              <a:ea typeface="ヒラギノ角ゴ ProN W3" charset="0"/>
              <a:cs typeface="ヒラギノ角ゴ ProN W3" charset="0"/>
            </a:endParaRPr>
          </a:p>
          <a:p>
            <a:pPr>
              <a:lnSpc>
                <a:spcPct val="90000"/>
              </a:lnSpc>
            </a:pPr>
            <a:r>
              <a:rPr lang="en-US" b="0"/>
              <a:t>Frederic Believed That God Was Acting in His Life and the Lives of Others</a:t>
            </a:r>
            <a:endParaRPr lang="en-US" b="0">
              <a:ea typeface="ヒラギノ角ゴ ProN W3" charset="0"/>
              <a:cs typeface="ヒラギノ角ゴ ProN W3" charset="0"/>
            </a:endParaRPr>
          </a:p>
          <a:p>
            <a:pPr>
              <a:lnSpc>
                <a:spcPct val="90000"/>
              </a:lnSpc>
              <a:buFont typeface="Symbol" charset="0"/>
              <a:buNone/>
            </a:pPr>
            <a:endParaRPr lang="en-US" b="0">
              <a:ea typeface="ヒラギノ角ゴ ProN W3" charset="0"/>
              <a:cs typeface="ヒラギノ角ゴ ProN W3" charset="0"/>
            </a:endParaRPr>
          </a:p>
          <a:p>
            <a:pPr>
              <a:lnSpc>
                <a:spcPct val="90000"/>
              </a:lnSpc>
              <a:buFont typeface="Symbol" charset="0"/>
              <a:buNone/>
            </a:pPr>
            <a:r>
              <a:rPr lang="en-US" b="0"/>
              <a:t>Frederic</a:t>
            </a:r>
            <a:r>
              <a:rPr lang="ja-JP" altLang="en-US" b="0">
                <a:latin typeface="Arial"/>
              </a:rPr>
              <a:t>’</a:t>
            </a:r>
            <a:r>
              <a:rPr lang="en-US" b="0"/>
              <a:t>s Words:</a:t>
            </a:r>
            <a:endParaRPr lang="en-US" b="0">
              <a:ea typeface="ヒラギノ角ゴ ProN W3" charset="0"/>
              <a:cs typeface="ヒラギノ角ゴ ProN W3" charset="0"/>
            </a:endParaRPr>
          </a:p>
          <a:p>
            <a:pPr>
              <a:lnSpc>
                <a:spcPct val="90000"/>
              </a:lnSpc>
            </a:pPr>
            <a:r>
              <a:rPr lang="ja-JP" altLang="en-US" b="0">
                <a:latin typeface="Arial"/>
              </a:rPr>
              <a:t>“</a:t>
            </a:r>
            <a:r>
              <a:rPr lang="en-US" b="0"/>
              <a:t>Our Little Society Has Grown Large Enough To Be A Providential Fact</a:t>
            </a:r>
            <a:r>
              <a:rPr lang="ja-JP" altLang="en-US" b="0">
                <a:latin typeface="Arial"/>
              </a:rPr>
              <a:t>”</a:t>
            </a:r>
            <a:endParaRPr lang="en-US" b="0">
              <a:ea typeface="ヒラギノ角ゴ ProN W3" charset="0"/>
              <a:cs typeface="ヒラギノ角ゴ ProN W3" charset="0"/>
            </a:endParaRPr>
          </a:p>
        </p:txBody>
      </p:sp>
      <p:pic>
        <p:nvPicPr>
          <p:cNvPr id="6152"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050" y="1017588"/>
            <a:ext cx="3765550" cy="546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0"/>
          </p:nvPr>
        </p:nvSpPr>
        <p:spPr/>
        <p:txBody>
          <a:bodyPr/>
          <a:lstStyle/>
          <a:p>
            <a:fld id="{415337D4-7764-CB4D-B954-8D2EE3518907}" type="slidenum">
              <a:rPr lang="en-US"/>
              <a:pPr/>
              <a:t>5</a:t>
            </a:fld>
            <a:endParaRPr lang="en-US"/>
          </a:p>
        </p:txBody>
      </p:sp>
      <p:pic>
        <p:nvPicPr>
          <p:cNvPr id="7169"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7170" name="Group 2"/>
          <p:cNvGrpSpPr>
            <a:grpSpLocks/>
          </p:cNvGrpSpPr>
          <p:nvPr/>
        </p:nvGrpSpPr>
        <p:grpSpPr bwMode="auto">
          <a:xfrm>
            <a:off x="2089150" y="6661150"/>
            <a:ext cx="5268913" cy="292100"/>
            <a:chOff x="0" y="0"/>
            <a:chExt cx="3319" cy="184"/>
          </a:xfrm>
        </p:grpSpPr>
        <p:sp>
          <p:nvSpPr>
            <p:cNvPr id="7171"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72"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7173"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7174" name="Rectangle 6"/>
          <p:cNvSpPr>
            <a:spLocks noChangeArrowheads="1"/>
          </p:cNvSpPr>
          <p:nvPr>
            <p:ph type="title"/>
          </p:nvPr>
        </p:nvSpPr>
        <p:spPr>
          <a:ln/>
        </p:spPr>
        <p:txBody>
          <a:bodyPr rIns="132080"/>
          <a:lstStyle/>
          <a:p>
            <a:r>
              <a:rPr lang="en-US"/>
              <a:t>Call to Holiness</a:t>
            </a:r>
          </a:p>
        </p:txBody>
      </p:sp>
      <p:sp>
        <p:nvSpPr>
          <p:cNvPr id="7175" name="Rectangle 7"/>
          <p:cNvSpPr>
            <a:spLocks noChangeArrowheads="1"/>
          </p:cNvSpPr>
          <p:nvPr>
            <p:ph type="body" idx="1"/>
          </p:nvPr>
        </p:nvSpPr>
        <p:spPr>
          <a:xfrm>
            <a:off x="263525" y="868363"/>
            <a:ext cx="9109075" cy="6218237"/>
          </a:xfrm>
          <a:ln/>
        </p:spPr>
        <p:txBody>
          <a:bodyPr rIns="132080"/>
          <a:lstStyle/>
          <a:p>
            <a:pPr>
              <a:buFont typeface="Symbol" charset="0"/>
              <a:buNone/>
            </a:pPr>
            <a:r>
              <a:rPr lang="en-US" b="0"/>
              <a:t>Vincentians Should be Grounded in Sacred Scripture</a:t>
            </a:r>
            <a:endParaRPr lang="en-US" b="0">
              <a:ea typeface="ヒラギノ角ゴ ProN W3" charset="0"/>
              <a:cs typeface="ヒラギノ角ゴ ProN W3" charset="0"/>
            </a:endParaRPr>
          </a:p>
        </p:txBody>
      </p:sp>
      <p:grpSp>
        <p:nvGrpSpPr>
          <p:cNvPr id="7176" name="Group 8"/>
          <p:cNvGrpSpPr>
            <a:grpSpLocks/>
          </p:cNvGrpSpPr>
          <p:nvPr/>
        </p:nvGrpSpPr>
        <p:grpSpPr bwMode="auto">
          <a:xfrm>
            <a:off x="106363" y="1438275"/>
            <a:ext cx="7661275" cy="4862513"/>
            <a:chOff x="0" y="0"/>
            <a:chExt cx="4826" cy="3063"/>
          </a:xfrm>
        </p:grpSpPr>
        <p:sp>
          <p:nvSpPr>
            <p:cNvPr id="7177" name="AutoShape 9"/>
            <p:cNvSpPr>
              <a:spLocks/>
            </p:cNvSpPr>
            <p:nvPr/>
          </p:nvSpPr>
          <p:spPr bwMode="auto">
            <a:xfrm>
              <a:off x="0" y="0"/>
              <a:ext cx="4826" cy="3063"/>
            </a:xfrm>
            <a:custGeom>
              <a:avLst/>
              <a:gdLst/>
              <a:ahLst/>
              <a:cxnLst/>
              <a:rect l="0" t="0" r="r" b="b"/>
              <a:pathLst>
                <a:path w="21600" h="21600">
                  <a:moveTo>
                    <a:pt x="2570" y="0"/>
                  </a:moveTo>
                  <a:cubicBezTo>
                    <a:pt x="2097" y="0"/>
                    <a:pt x="1714" y="604"/>
                    <a:pt x="1714" y="1350"/>
                  </a:cubicBezTo>
                  <a:lnTo>
                    <a:pt x="1714" y="18900"/>
                  </a:lnTo>
                  <a:lnTo>
                    <a:pt x="857" y="18900"/>
                  </a:lnTo>
                  <a:cubicBezTo>
                    <a:pt x="384" y="18900"/>
                    <a:pt x="0" y="19504"/>
                    <a:pt x="0" y="20250"/>
                  </a:cubicBezTo>
                  <a:cubicBezTo>
                    <a:pt x="0" y="20996"/>
                    <a:pt x="384" y="21600"/>
                    <a:pt x="857" y="21600"/>
                  </a:cubicBezTo>
                  <a:lnTo>
                    <a:pt x="19030" y="21600"/>
                  </a:lnTo>
                  <a:cubicBezTo>
                    <a:pt x="19503" y="21600"/>
                    <a:pt x="19886" y="20996"/>
                    <a:pt x="19886" y="20250"/>
                  </a:cubicBezTo>
                  <a:lnTo>
                    <a:pt x="19886" y="2700"/>
                  </a:lnTo>
                  <a:lnTo>
                    <a:pt x="20743" y="2700"/>
                  </a:lnTo>
                  <a:cubicBezTo>
                    <a:pt x="21216" y="2700"/>
                    <a:pt x="21600" y="2096"/>
                    <a:pt x="21600" y="1350"/>
                  </a:cubicBezTo>
                  <a:cubicBezTo>
                    <a:pt x="21600" y="604"/>
                    <a:pt x="21216" y="0"/>
                    <a:pt x="20743" y="0"/>
                  </a:cubicBezTo>
                  <a:close/>
                  <a:moveTo>
                    <a:pt x="2570" y="0"/>
                  </a:moveTo>
                </a:path>
              </a:pathLst>
            </a:custGeom>
            <a:blipFill dpi="0" rotWithShape="0">
              <a:blip r:embed="rId3"/>
              <a:srcRect/>
              <a:tile tx="0" ty="0" sx="100000" sy="100000" flip="none" algn="tl"/>
            </a:blipFill>
            <a:ln w="25400">
              <a:solidFill>
                <a:srgbClr val="000000"/>
              </a:solidFill>
              <a:prstDash val="solid"/>
              <a:miter lim="800000"/>
              <a:headEnd type="none" w="med" len="med"/>
              <a:tailEnd type="none" w="med" len="med"/>
            </a:ln>
          </p:spPr>
          <p:txBody>
            <a:bodyPr lIns="0" tIns="0" rIns="0" bIns="0"/>
            <a:lstStyle/>
            <a:p>
              <a:endParaRPr lang="en-US"/>
            </a:p>
          </p:txBody>
        </p:sp>
        <p:sp>
          <p:nvSpPr>
            <p:cNvPr id="7178" name="AutoShape 10"/>
            <p:cNvSpPr>
              <a:spLocks/>
            </p:cNvSpPr>
            <p:nvPr/>
          </p:nvSpPr>
          <p:spPr bwMode="auto">
            <a:xfrm>
              <a:off x="478" y="191"/>
              <a:ext cx="287" cy="191"/>
            </a:xfrm>
            <a:custGeom>
              <a:avLst/>
              <a:gdLst/>
              <a:ahLst/>
              <a:cxnLst/>
              <a:rect l="0" t="0" r="r" b="b"/>
              <a:pathLst>
                <a:path w="21600" h="21600">
                  <a:moveTo>
                    <a:pt x="21600" y="0"/>
                  </a:moveTo>
                  <a:lnTo>
                    <a:pt x="21600" y="0"/>
                  </a:lnTo>
                  <a:cubicBezTo>
                    <a:pt x="21600" y="11929"/>
                    <a:pt x="15153" y="21600"/>
                    <a:pt x="7200" y="21600"/>
                  </a:cubicBezTo>
                  <a:cubicBezTo>
                    <a:pt x="3224" y="21600"/>
                    <a:pt x="0" y="16765"/>
                    <a:pt x="0" y="10800"/>
                  </a:cubicBezTo>
                  <a:cubicBezTo>
                    <a:pt x="0" y="4835"/>
                    <a:pt x="3224" y="0"/>
                    <a:pt x="7200" y="0"/>
                  </a:cubicBezTo>
                  <a:lnTo>
                    <a:pt x="21600" y="0"/>
                  </a:lnTo>
                  <a:close/>
                  <a:moveTo>
                    <a:pt x="21600" y="0"/>
                  </a:moveTo>
                </a:path>
              </a:pathLst>
            </a:custGeom>
            <a:solidFill>
              <a:srgbClr val="CCCCCC"/>
            </a:solidFill>
            <a:ln>
              <a:noFill/>
            </a:ln>
            <a:extLst>
              <a:ext uri="{91240B29-F687-4f45-9708-019B960494DF}">
                <a14:hiddenLine xmlns:a14="http://schemas.microsoft.com/office/drawing/2010/main" w="25400">
                  <a:solidFill>
                    <a:srgbClr val="000000"/>
                  </a:solidFill>
                  <a:miter lim="800000"/>
                  <a:headEnd type="none" w="med" len="med"/>
                  <a:tailEnd type="none" w="med" len="med"/>
                </a14:hiddenLine>
              </a:ext>
            </a:extLst>
          </p:spPr>
          <p:txBody>
            <a:bodyPr lIns="0" tIns="0" rIns="0" bIns="0"/>
            <a:lstStyle/>
            <a:p>
              <a:endParaRPr lang="en-US"/>
            </a:p>
          </p:txBody>
        </p:sp>
        <p:sp>
          <p:nvSpPr>
            <p:cNvPr id="7179" name="AutoShape 11"/>
            <p:cNvSpPr>
              <a:spLocks/>
            </p:cNvSpPr>
            <p:nvPr/>
          </p:nvSpPr>
          <p:spPr bwMode="auto">
            <a:xfrm>
              <a:off x="0" y="2680"/>
              <a:ext cx="382" cy="383"/>
            </a:xfrm>
            <a:custGeom>
              <a:avLst/>
              <a:gdLst/>
              <a:ahLst/>
              <a:cxnLst/>
              <a:rect l="0" t="0" r="r" b="b"/>
              <a:pathLst>
                <a:path w="21600" h="21600">
                  <a:moveTo>
                    <a:pt x="10800" y="21600"/>
                  </a:moveTo>
                  <a:cubicBezTo>
                    <a:pt x="16765" y="21600"/>
                    <a:pt x="21600" y="16765"/>
                    <a:pt x="21600" y="10800"/>
                  </a:cubicBezTo>
                  <a:lnTo>
                    <a:pt x="10800" y="10800"/>
                  </a:lnTo>
                  <a:cubicBezTo>
                    <a:pt x="13782" y="10800"/>
                    <a:pt x="16200" y="8382"/>
                    <a:pt x="16200" y="5400"/>
                  </a:cubicBezTo>
                  <a:cubicBezTo>
                    <a:pt x="16200" y="2418"/>
                    <a:pt x="13782" y="0"/>
                    <a:pt x="10800" y="0"/>
                  </a:cubicBezTo>
                  <a:cubicBezTo>
                    <a:pt x="4835" y="0"/>
                    <a:pt x="0" y="4835"/>
                    <a:pt x="0" y="10800"/>
                  </a:cubicBezTo>
                  <a:cubicBezTo>
                    <a:pt x="0" y="16765"/>
                    <a:pt x="4835" y="21600"/>
                    <a:pt x="10800" y="21600"/>
                  </a:cubicBezTo>
                  <a:close/>
                  <a:moveTo>
                    <a:pt x="10800" y="21600"/>
                  </a:moveTo>
                </a:path>
              </a:pathLst>
            </a:custGeom>
            <a:solidFill>
              <a:srgbClr val="CCCCCC"/>
            </a:solidFill>
            <a:ln>
              <a:noFill/>
            </a:ln>
            <a:extLst>
              <a:ext uri="{91240B29-F687-4f45-9708-019B960494DF}">
                <a14:hiddenLine xmlns:a14="http://schemas.microsoft.com/office/drawing/2010/main" w="25400">
                  <a:solidFill>
                    <a:srgbClr val="000000"/>
                  </a:solidFill>
                  <a:miter lim="800000"/>
                  <a:headEnd type="none" w="med" len="med"/>
                  <a:tailEnd type="none" w="med" len="med"/>
                </a14:hiddenLine>
              </a:ext>
            </a:extLst>
          </p:spPr>
          <p:txBody>
            <a:bodyPr lIns="0" tIns="0" rIns="0" bIns="0"/>
            <a:lstStyle/>
            <a:p>
              <a:endParaRPr lang="en-US"/>
            </a:p>
          </p:txBody>
        </p:sp>
        <p:sp>
          <p:nvSpPr>
            <p:cNvPr id="7180" name="AutoShape 12"/>
            <p:cNvSpPr>
              <a:spLocks/>
            </p:cNvSpPr>
            <p:nvPr/>
          </p:nvSpPr>
          <p:spPr bwMode="auto">
            <a:xfrm>
              <a:off x="191" y="0"/>
              <a:ext cx="4252" cy="3063"/>
            </a:xfrm>
            <a:custGeom>
              <a:avLst/>
              <a:gdLst/>
              <a:ahLst/>
              <a:cxnLst/>
              <a:rect l="0" t="0" r="r" b="b"/>
              <a:pathLst>
                <a:path w="21600" h="21600">
                  <a:moveTo>
                    <a:pt x="1945" y="0"/>
                  </a:moveTo>
                  <a:cubicBezTo>
                    <a:pt x="2482" y="0"/>
                    <a:pt x="2918" y="604"/>
                    <a:pt x="2918" y="1350"/>
                  </a:cubicBezTo>
                  <a:cubicBezTo>
                    <a:pt x="2918" y="2096"/>
                    <a:pt x="2482" y="2700"/>
                    <a:pt x="1945" y="2700"/>
                  </a:cubicBezTo>
                  <a:cubicBezTo>
                    <a:pt x="1677" y="2700"/>
                    <a:pt x="1459" y="2398"/>
                    <a:pt x="1459" y="2025"/>
                  </a:cubicBezTo>
                  <a:cubicBezTo>
                    <a:pt x="1459" y="1652"/>
                    <a:pt x="1677" y="1350"/>
                    <a:pt x="1945" y="1350"/>
                  </a:cubicBezTo>
                  <a:lnTo>
                    <a:pt x="2918" y="1350"/>
                  </a:lnTo>
                  <a:moveTo>
                    <a:pt x="1945" y="2700"/>
                  </a:moveTo>
                  <a:lnTo>
                    <a:pt x="21600" y="2700"/>
                  </a:lnTo>
                  <a:moveTo>
                    <a:pt x="0" y="21600"/>
                  </a:moveTo>
                  <a:cubicBezTo>
                    <a:pt x="537" y="21600"/>
                    <a:pt x="973" y="20996"/>
                    <a:pt x="973" y="20250"/>
                  </a:cubicBezTo>
                  <a:lnTo>
                    <a:pt x="973" y="18900"/>
                  </a:lnTo>
                  <a:moveTo>
                    <a:pt x="0" y="18900"/>
                  </a:moveTo>
                  <a:cubicBezTo>
                    <a:pt x="269" y="18900"/>
                    <a:pt x="486" y="19202"/>
                    <a:pt x="486" y="19575"/>
                  </a:cubicBezTo>
                  <a:cubicBezTo>
                    <a:pt x="486" y="19948"/>
                    <a:pt x="269" y="20250"/>
                    <a:pt x="0" y="20250"/>
                  </a:cubicBezTo>
                  <a:lnTo>
                    <a:pt x="973" y="20250"/>
                  </a:lnTo>
                </a:path>
              </a:pathLst>
            </a:custGeom>
            <a:noFill/>
            <a:ln w="25400">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81" name="Rectangle 13"/>
            <p:cNvSpPr>
              <a:spLocks/>
            </p:cNvSpPr>
            <p:nvPr/>
          </p:nvSpPr>
          <p:spPr bwMode="auto">
            <a:xfrm>
              <a:off x="382" y="382"/>
              <a:ext cx="4061" cy="2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0" tIns="0" rIns="0" bIns="0">
              <a:spAutoFit/>
            </a:bodyPr>
            <a:lstStyle/>
            <a:p>
              <a:endParaRPr lang="en-US"/>
            </a:p>
          </p:txBody>
        </p:sp>
      </p:grpSp>
      <p:sp>
        <p:nvSpPr>
          <p:cNvPr id="7182" name="Rectangle 14"/>
          <p:cNvSpPr>
            <a:spLocks/>
          </p:cNvSpPr>
          <p:nvPr/>
        </p:nvSpPr>
        <p:spPr bwMode="auto">
          <a:xfrm>
            <a:off x="847725" y="2182813"/>
            <a:ext cx="6172200"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269875" indent="-230188" algn="l">
              <a:spcBef>
                <a:spcPts val="1100"/>
              </a:spcBef>
              <a:buClr>
                <a:srgbClr val="000000"/>
              </a:buClr>
              <a:buSzPct val="100000"/>
              <a:buFont typeface="Symbol" charset="0"/>
              <a:buChar char="•"/>
              <a:tabLst>
                <a:tab pos="215900" algn="l"/>
                <a:tab pos="952500" algn="l"/>
                <a:tab pos="215900" algn="l"/>
                <a:tab pos="952500" algn="l"/>
                <a:tab pos="215900" algn="l"/>
                <a:tab pos="952500" algn="l"/>
                <a:tab pos="215900" algn="l"/>
                <a:tab pos="952500" algn="l"/>
                <a:tab pos="215900" algn="l"/>
                <a:tab pos="952500" algn="l"/>
              </a:tabLst>
            </a:pPr>
            <a:r>
              <a:rPr lang="en-US" sz="1800" b="1">
                <a:solidFill>
                  <a:srgbClr val="000000"/>
                </a:solidFill>
                <a:latin typeface="Lucida Sans" charset="0"/>
                <a:ea typeface="ＭＳ Ｐゴシック" charset="0"/>
                <a:cs typeface="Lucida Sans" charset="0"/>
                <a:sym typeface="Lucida Sans" charset="0"/>
              </a:rPr>
              <a:t>Jesus Reading from the Scroll and Announcing Fulfillment of the Scriptures (Luke 4:16-21) </a:t>
            </a:r>
          </a:p>
          <a:p>
            <a:pPr marL="269875" indent="-230188" algn="l">
              <a:spcBef>
                <a:spcPts val="1100"/>
              </a:spcBef>
              <a:buClr>
                <a:srgbClr val="000000"/>
              </a:buClr>
              <a:buSzPct val="100000"/>
              <a:buFont typeface="Symbol" charset="0"/>
              <a:buChar char="•"/>
              <a:tabLst>
                <a:tab pos="215900" algn="l"/>
                <a:tab pos="952500" algn="l"/>
                <a:tab pos="215900" algn="l"/>
                <a:tab pos="952500" algn="l"/>
                <a:tab pos="215900" algn="l"/>
                <a:tab pos="952500" algn="l"/>
                <a:tab pos="215900" algn="l"/>
                <a:tab pos="952500" algn="l"/>
                <a:tab pos="215900" algn="l"/>
                <a:tab pos="952500" algn="l"/>
              </a:tabLst>
            </a:pPr>
            <a:r>
              <a:rPr lang="en-US" sz="1800" b="1">
                <a:solidFill>
                  <a:srgbClr val="000000"/>
                </a:solidFill>
                <a:latin typeface="Lucida Sans" charset="0"/>
                <a:ea typeface="ＭＳ Ｐゴシック" charset="0"/>
                <a:cs typeface="Lucida Sans" charset="0"/>
                <a:sym typeface="Lucida Sans" charset="0"/>
              </a:rPr>
              <a:t>Preferential Option of the Poor in the Beatitudes (John 12:8 and Matthew 5:2-11) </a:t>
            </a:r>
          </a:p>
          <a:p>
            <a:pPr marL="269875" indent="-230188" algn="l">
              <a:spcBef>
                <a:spcPts val="1100"/>
              </a:spcBef>
              <a:buClr>
                <a:srgbClr val="000000"/>
              </a:buClr>
              <a:buSzPct val="100000"/>
              <a:buFont typeface="Symbol" charset="0"/>
              <a:buChar char="•"/>
              <a:tabLst>
                <a:tab pos="215900" algn="l"/>
                <a:tab pos="952500" algn="l"/>
                <a:tab pos="215900" algn="l"/>
                <a:tab pos="952500" algn="l"/>
                <a:tab pos="215900" algn="l"/>
                <a:tab pos="952500" algn="l"/>
                <a:tab pos="215900" algn="l"/>
                <a:tab pos="952500" algn="l"/>
                <a:tab pos="215900" algn="l"/>
                <a:tab pos="952500" algn="l"/>
              </a:tabLst>
            </a:pPr>
            <a:r>
              <a:rPr lang="en-US" sz="1800" b="1">
                <a:solidFill>
                  <a:srgbClr val="000000"/>
                </a:solidFill>
                <a:latin typeface="Lucida Sans" charset="0"/>
                <a:ea typeface="ＭＳ Ｐゴシック" charset="0"/>
                <a:cs typeface="Lucida Sans" charset="0"/>
                <a:sym typeface="Lucida Sans" charset="0"/>
              </a:rPr>
              <a:t>Whatever You do for the Least of My Brothers and Sisters, You did it for Me (Matthew 25:36-46) </a:t>
            </a:r>
          </a:p>
          <a:p>
            <a:pPr marL="269875" indent="-230188" algn="l">
              <a:spcBef>
                <a:spcPts val="1100"/>
              </a:spcBef>
              <a:buClr>
                <a:srgbClr val="000000"/>
              </a:buClr>
              <a:buSzPct val="100000"/>
              <a:buFont typeface="Symbol" charset="0"/>
              <a:buChar char="•"/>
              <a:tabLst>
                <a:tab pos="215900" algn="l"/>
                <a:tab pos="952500" algn="l"/>
                <a:tab pos="215900" algn="l"/>
                <a:tab pos="952500" algn="l"/>
                <a:tab pos="215900" algn="l"/>
                <a:tab pos="952500" algn="l"/>
                <a:tab pos="215900" algn="l"/>
                <a:tab pos="952500" algn="l"/>
                <a:tab pos="215900" algn="l"/>
                <a:tab pos="952500" algn="l"/>
              </a:tabLst>
            </a:pPr>
            <a:r>
              <a:rPr lang="en-US" sz="1800" b="1">
                <a:solidFill>
                  <a:srgbClr val="000000"/>
                </a:solidFill>
                <a:latin typeface="Lucida Sans" charset="0"/>
                <a:ea typeface="ＭＳ Ｐゴシック" charset="0"/>
                <a:cs typeface="Lucida Sans" charset="0"/>
                <a:sym typeface="Lucida Sans" charset="0"/>
              </a:rPr>
              <a:t>You will not be Judged. By this Everyone will know that You are My Disciples, if You have Love for One Another (Luke 6:32-37)</a:t>
            </a:r>
          </a:p>
          <a:p>
            <a:pPr marL="269875" indent="-230188" algn="l">
              <a:spcBef>
                <a:spcPts val="1100"/>
              </a:spcBef>
              <a:buClr>
                <a:srgbClr val="000000"/>
              </a:buClr>
              <a:buSzPct val="100000"/>
              <a:buFont typeface="Symbol" charset="0"/>
              <a:buChar char="•"/>
              <a:tabLst>
                <a:tab pos="215900" algn="l"/>
                <a:tab pos="952500" algn="l"/>
                <a:tab pos="215900" algn="l"/>
                <a:tab pos="952500" algn="l"/>
                <a:tab pos="215900" algn="l"/>
                <a:tab pos="952500" algn="l"/>
                <a:tab pos="215900" algn="l"/>
                <a:tab pos="952500" algn="l"/>
                <a:tab pos="215900" algn="l"/>
                <a:tab pos="952500" algn="l"/>
              </a:tabLst>
            </a:pPr>
            <a:r>
              <a:rPr lang="en-US" sz="1800" b="1">
                <a:solidFill>
                  <a:srgbClr val="000000"/>
                </a:solidFill>
                <a:latin typeface="Lucida Sans" charset="0"/>
                <a:ea typeface="ＭＳ Ｐゴシック" charset="0"/>
                <a:cs typeface="Lucida Sans" charset="0"/>
                <a:sym typeface="Lucida Sans" charset="0"/>
              </a:rPr>
              <a:t>Love One Another (Luke 10:25-28; John 13:34-35; 2 Cor:14) </a:t>
            </a:r>
          </a:p>
        </p:txBody>
      </p:sp>
      <p:pic>
        <p:nvPicPr>
          <p:cNvPr id="7183" name="Picture 1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7900" y="2449513"/>
            <a:ext cx="2016125" cy="312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84" name="Line 16"/>
          <p:cNvSpPr>
            <a:spLocks noChangeShapeType="1"/>
          </p:cNvSpPr>
          <p:nvPr/>
        </p:nvSpPr>
        <p:spPr bwMode="auto">
          <a:xfrm>
            <a:off x="4252913" y="1495425"/>
            <a:ext cx="1587" cy="477838"/>
          </a:xfrm>
          <a:prstGeom prst="line">
            <a:avLst/>
          </a:prstGeom>
          <a:noFill/>
          <a:ln w="63500">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7185" name="Line 17"/>
          <p:cNvSpPr>
            <a:spLocks noChangeShapeType="1"/>
          </p:cNvSpPr>
          <p:nvPr/>
        </p:nvSpPr>
        <p:spPr bwMode="auto">
          <a:xfrm>
            <a:off x="4005263" y="1697038"/>
            <a:ext cx="485775" cy="1587"/>
          </a:xfrm>
          <a:prstGeom prst="line">
            <a:avLst/>
          </a:prstGeom>
          <a:noFill/>
          <a:ln w="63500">
            <a:solidFill>
              <a:srgbClr val="000000"/>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D08A16E6-D4FC-8943-B3EF-DA472D5AFA38}" type="slidenum">
              <a:rPr lang="en-US"/>
              <a:pPr/>
              <a:t>6</a:t>
            </a:fld>
            <a:endParaRPr lang="en-US"/>
          </a:p>
        </p:txBody>
      </p:sp>
      <p:pic>
        <p:nvPicPr>
          <p:cNvPr id="8193"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8194" name="Group 2"/>
          <p:cNvGrpSpPr>
            <a:grpSpLocks/>
          </p:cNvGrpSpPr>
          <p:nvPr/>
        </p:nvGrpSpPr>
        <p:grpSpPr bwMode="auto">
          <a:xfrm>
            <a:off x="2089150" y="6661150"/>
            <a:ext cx="5268913" cy="292100"/>
            <a:chOff x="0" y="0"/>
            <a:chExt cx="3319" cy="184"/>
          </a:xfrm>
        </p:grpSpPr>
        <p:sp>
          <p:nvSpPr>
            <p:cNvPr id="8195"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8196"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8197"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8198" name="Rectangle 6"/>
          <p:cNvSpPr>
            <a:spLocks noChangeArrowheads="1"/>
          </p:cNvSpPr>
          <p:nvPr>
            <p:ph type="title"/>
          </p:nvPr>
        </p:nvSpPr>
        <p:spPr>
          <a:ln/>
        </p:spPr>
        <p:txBody>
          <a:bodyPr rIns="132080"/>
          <a:lstStyle/>
          <a:p>
            <a:r>
              <a:rPr lang="en-US"/>
              <a:t>Prayer</a:t>
            </a:r>
          </a:p>
        </p:txBody>
      </p:sp>
      <p:sp>
        <p:nvSpPr>
          <p:cNvPr id="8199" name="Rectangle 7"/>
          <p:cNvSpPr>
            <a:spLocks noChangeArrowheads="1"/>
          </p:cNvSpPr>
          <p:nvPr>
            <p:ph type="body" idx="1"/>
          </p:nvPr>
        </p:nvSpPr>
        <p:spPr>
          <a:xfrm>
            <a:off x="263525" y="939800"/>
            <a:ext cx="9109075" cy="6146800"/>
          </a:xfrm>
          <a:ln/>
        </p:spPr>
        <p:txBody>
          <a:bodyPr rIns="132080"/>
          <a:lstStyle/>
          <a:p>
            <a:r>
              <a:rPr lang="en-US" b="0"/>
              <a:t>Prayer is Essential to Being a Vincentian</a:t>
            </a:r>
            <a:endParaRPr lang="en-US" b="0">
              <a:ea typeface="ヒラギノ角ゴ ProN W3" charset="0"/>
              <a:cs typeface="ヒラギノ角ゴ ProN W3" charset="0"/>
            </a:endParaRPr>
          </a:p>
          <a:p>
            <a:r>
              <a:rPr lang="en-US" b="0"/>
              <a:t>Open and Close All Meetings with a Prayer</a:t>
            </a:r>
            <a:endParaRPr lang="en-US" b="0">
              <a:ea typeface="ヒラギノ角ゴ ProN W3" charset="0"/>
              <a:cs typeface="ヒラギノ角ゴ ProN W3" charset="0"/>
            </a:endParaRPr>
          </a:p>
          <a:p>
            <a:r>
              <a:rPr lang="en-US" b="0"/>
              <a:t>Pray Before a Home Visit</a:t>
            </a:r>
            <a:endParaRPr lang="en-US" b="0">
              <a:ea typeface="ヒラギノ角ゴ ProN W3" charset="0"/>
              <a:cs typeface="ヒラギノ角ゴ ProN W3" charset="0"/>
            </a:endParaRPr>
          </a:p>
          <a:p>
            <a:r>
              <a:rPr lang="en-US" b="0"/>
              <a:t>Pray with Those We Serve</a:t>
            </a:r>
            <a:endParaRPr lang="en-US" b="0">
              <a:ea typeface="ヒラギノ角ゴ ProN W3" charset="0"/>
              <a:cs typeface="ヒラギノ角ゴ ProN W3" charset="0"/>
            </a:endParaRPr>
          </a:p>
          <a:p>
            <a:r>
              <a:rPr lang="en-US" b="0"/>
              <a:t>Pray to Sustain Us in Our Daily Vincentian Activities</a:t>
            </a:r>
            <a:endParaRPr lang="en-US" b="0">
              <a:ea typeface="ヒラギノ角ゴ ProN W3" charset="0"/>
              <a:cs typeface="ヒラギノ角ゴ ProN W3" charset="0"/>
            </a:endParaRPr>
          </a:p>
        </p:txBody>
      </p:sp>
      <p:pic>
        <p:nvPicPr>
          <p:cNvPr id="8200"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1625" y="3389313"/>
            <a:ext cx="3765550" cy="312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fld id="{822CBA59-BA32-D04F-9DCF-C14118FABD93}" type="slidenum">
              <a:rPr lang="en-US"/>
              <a:pPr/>
              <a:t>7</a:t>
            </a:fld>
            <a:endParaRPr lang="en-US"/>
          </a:p>
        </p:txBody>
      </p:sp>
      <p:pic>
        <p:nvPicPr>
          <p:cNvPr id="9217"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9218" name="Group 2"/>
          <p:cNvGrpSpPr>
            <a:grpSpLocks/>
          </p:cNvGrpSpPr>
          <p:nvPr/>
        </p:nvGrpSpPr>
        <p:grpSpPr bwMode="auto">
          <a:xfrm>
            <a:off x="2089150" y="6661150"/>
            <a:ext cx="5268913" cy="292100"/>
            <a:chOff x="0" y="0"/>
            <a:chExt cx="3319" cy="184"/>
          </a:xfrm>
        </p:grpSpPr>
        <p:sp>
          <p:nvSpPr>
            <p:cNvPr id="9219"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9220"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9221"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9222" name="Rectangle 6"/>
          <p:cNvSpPr>
            <a:spLocks noChangeArrowheads="1"/>
          </p:cNvSpPr>
          <p:nvPr>
            <p:ph type="title"/>
          </p:nvPr>
        </p:nvSpPr>
        <p:spPr>
          <a:ln/>
        </p:spPr>
        <p:txBody>
          <a:bodyPr rIns="132080"/>
          <a:lstStyle/>
          <a:p>
            <a:r>
              <a:rPr lang="en-US"/>
              <a:t>Vincentian Virtues</a:t>
            </a:r>
          </a:p>
        </p:txBody>
      </p:sp>
      <p:sp>
        <p:nvSpPr>
          <p:cNvPr id="9223" name="Rectangle 7"/>
          <p:cNvSpPr>
            <a:spLocks noChangeArrowheads="1"/>
          </p:cNvSpPr>
          <p:nvPr>
            <p:ph type="body" idx="1"/>
          </p:nvPr>
        </p:nvSpPr>
        <p:spPr>
          <a:xfrm>
            <a:off x="692150" y="973138"/>
            <a:ext cx="2335213" cy="3352800"/>
          </a:xfrm>
          <a:ln/>
        </p:spPr>
        <p:txBody>
          <a:bodyPr rIns="132080"/>
          <a:lstStyle/>
          <a:p>
            <a:pPr>
              <a:buFont typeface="Symbol" charset="0"/>
              <a:buNone/>
            </a:pPr>
            <a:r>
              <a:rPr lang="en-US" sz="1900" b="0" u="sng">
                <a:solidFill>
                  <a:srgbClr val="FFCC99"/>
                </a:solidFill>
              </a:rPr>
              <a:t>Simplicity</a:t>
            </a:r>
            <a:endParaRPr lang="en-US" sz="1900" b="0" u="sng">
              <a:solidFill>
                <a:srgbClr val="FFCC99"/>
              </a:solidFill>
              <a:ea typeface="ヒラギノ角ゴ ProN W3" charset="0"/>
              <a:cs typeface="ヒラギノ角ゴ ProN W3" charset="0"/>
            </a:endParaRPr>
          </a:p>
          <a:p>
            <a:pPr lvl="1">
              <a:buFont typeface="Symbol" charset="0"/>
              <a:buNone/>
            </a:pPr>
            <a:r>
              <a:rPr lang="en-US" sz="1800" b="0"/>
              <a:t>Frankness</a:t>
            </a:r>
            <a:endParaRPr lang="en-US" sz="1800" b="0">
              <a:ea typeface="ヒラギノ角ゴ ProN W3" charset="0"/>
              <a:cs typeface="ヒラギノ角ゴ ProN W3" charset="0"/>
            </a:endParaRPr>
          </a:p>
          <a:p>
            <a:pPr lvl="1">
              <a:buFont typeface="Symbol" charset="0"/>
              <a:buNone/>
            </a:pPr>
            <a:r>
              <a:rPr lang="en-US" sz="1800" b="0"/>
              <a:t>Integrity</a:t>
            </a:r>
            <a:endParaRPr lang="en-US" sz="1800" b="0">
              <a:ea typeface="ヒラギノ角ゴ ProN W3" charset="0"/>
              <a:cs typeface="ヒラギノ角ゴ ProN W3" charset="0"/>
            </a:endParaRPr>
          </a:p>
          <a:p>
            <a:pPr lvl="1">
              <a:buFont typeface="Symbol" charset="0"/>
              <a:buNone/>
            </a:pPr>
            <a:r>
              <a:rPr lang="en-US" sz="1800" b="0"/>
              <a:t>Genuineness</a:t>
            </a:r>
            <a:endParaRPr lang="en-US" sz="1800" b="0">
              <a:ea typeface="ヒラギノ角ゴ ProN W3" charset="0"/>
              <a:cs typeface="ヒラギノ角ゴ ProN W3" charset="0"/>
            </a:endParaRPr>
          </a:p>
        </p:txBody>
      </p:sp>
      <p:pic>
        <p:nvPicPr>
          <p:cNvPr id="9224"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9450" y="1692275"/>
            <a:ext cx="2781300" cy="377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225" name="Rectangle 9"/>
          <p:cNvSpPr>
            <a:spLocks/>
          </p:cNvSpPr>
          <p:nvPr/>
        </p:nvSpPr>
        <p:spPr bwMode="auto">
          <a:xfrm>
            <a:off x="6288088" y="3375025"/>
            <a:ext cx="31369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268288" indent="-228600" algn="l">
              <a:spcBef>
                <a:spcPts val="450"/>
              </a:spcBef>
            </a:pPr>
            <a:r>
              <a:rPr lang="en-US" sz="1900" u="sng">
                <a:solidFill>
                  <a:srgbClr val="FFCC99"/>
                </a:solidFill>
                <a:latin typeface="Lucida Sans" charset="0"/>
                <a:ea typeface="ＭＳ Ｐゴシック" charset="0"/>
                <a:cs typeface="Lucida Sans" charset="0"/>
                <a:sym typeface="Lucida Sans" charset="0"/>
              </a:rPr>
              <a:t>Gentleness</a:t>
            </a:r>
          </a:p>
          <a:p>
            <a:pPr marL="268288" indent="-228600" algn="l">
              <a:spcBef>
                <a:spcPts val="438"/>
              </a:spcBef>
            </a:pPr>
            <a:r>
              <a:rPr lang="en-US" sz="1800">
                <a:solidFill>
                  <a:schemeClr val="tx1"/>
                </a:solidFill>
                <a:latin typeface="Lucida Sans" charset="0"/>
                <a:ea typeface="ＭＳ Ｐゴシック" charset="0"/>
                <a:cs typeface="Lucida Sans" charset="0"/>
                <a:sym typeface="Lucida Sans" charset="0"/>
              </a:rPr>
              <a:t>Friendly Assurance and Invincible Goodwill, Which Means Kindness, Sweetness, and Patience in Our Relationship with Others</a:t>
            </a:r>
          </a:p>
        </p:txBody>
      </p:sp>
      <p:sp>
        <p:nvSpPr>
          <p:cNvPr id="9226" name="Rectangle 10"/>
          <p:cNvSpPr>
            <a:spLocks/>
          </p:cNvSpPr>
          <p:nvPr/>
        </p:nvSpPr>
        <p:spPr bwMode="auto">
          <a:xfrm>
            <a:off x="5530850" y="854075"/>
            <a:ext cx="38354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268288" indent="-228600" algn="l">
              <a:spcBef>
                <a:spcPts val="450"/>
              </a:spcBef>
            </a:pPr>
            <a:r>
              <a:rPr lang="en-US" sz="1900" u="sng">
                <a:solidFill>
                  <a:srgbClr val="FFCC99"/>
                </a:solidFill>
                <a:latin typeface="Lucida Sans" charset="0"/>
                <a:ea typeface="ＭＳ Ｐゴシック" charset="0"/>
                <a:cs typeface="Lucida Sans" charset="0"/>
                <a:sym typeface="Lucida Sans" charset="0"/>
              </a:rPr>
              <a:t>Humility</a:t>
            </a:r>
          </a:p>
          <a:p>
            <a:pPr marL="268288" indent="-228600" algn="l">
              <a:spcBef>
                <a:spcPts val="438"/>
              </a:spcBef>
            </a:pPr>
            <a:r>
              <a:rPr lang="en-US" sz="1800">
                <a:solidFill>
                  <a:schemeClr val="tx1"/>
                </a:solidFill>
                <a:latin typeface="Lucida Sans" charset="0"/>
                <a:ea typeface="ＭＳ Ｐゴシック" charset="0"/>
                <a:cs typeface="Lucida Sans" charset="0"/>
                <a:sym typeface="Lucida Sans" charset="0"/>
              </a:rPr>
              <a:t>Accepting the Truth of Our Frailties, Gifts, Talents, and Charism Knowing that All that God Gives Us is for Others and that We Achieve Nothing of Eternal Value Without His Grace</a:t>
            </a:r>
          </a:p>
        </p:txBody>
      </p:sp>
      <p:sp>
        <p:nvSpPr>
          <p:cNvPr id="9227" name="Rectangle 11"/>
          <p:cNvSpPr>
            <a:spLocks/>
          </p:cNvSpPr>
          <p:nvPr/>
        </p:nvSpPr>
        <p:spPr bwMode="auto">
          <a:xfrm>
            <a:off x="263525" y="2770188"/>
            <a:ext cx="28702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268288" indent="-228600" algn="l">
              <a:spcBef>
                <a:spcPts val="450"/>
              </a:spcBef>
            </a:pPr>
            <a:r>
              <a:rPr lang="en-US" sz="1900" u="sng">
                <a:solidFill>
                  <a:srgbClr val="FFCC99"/>
                </a:solidFill>
                <a:latin typeface="Lucida Sans" charset="0"/>
                <a:ea typeface="ＭＳ Ｐゴシック" charset="0"/>
                <a:cs typeface="Lucida Sans" charset="0"/>
                <a:sym typeface="Lucida Sans" charset="0"/>
              </a:rPr>
              <a:t>Selflessness</a:t>
            </a:r>
          </a:p>
          <a:p>
            <a:pPr marL="268288" indent="-228600" algn="l">
              <a:spcBef>
                <a:spcPts val="438"/>
              </a:spcBef>
            </a:pPr>
            <a:r>
              <a:rPr lang="en-US" sz="1800">
                <a:solidFill>
                  <a:schemeClr val="tx1"/>
                </a:solidFill>
                <a:latin typeface="Lucida Sans" charset="0"/>
                <a:ea typeface="ＭＳ Ｐゴシック" charset="0"/>
                <a:cs typeface="Lucida Sans" charset="0"/>
                <a:sym typeface="Lucida Sans" charset="0"/>
              </a:rPr>
              <a:t>Dying to Our Ego with a Life of Self-Sacrifice</a:t>
            </a:r>
          </a:p>
          <a:p>
            <a:pPr marL="268288" indent="-228600" algn="l">
              <a:spcBef>
                <a:spcPts val="438"/>
              </a:spcBef>
            </a:pPr>
            <a:r>
              <a:rPr lang="en-US" sz="1800">
                <a:solidFill>
                  <a:schemeClr val="tx1"/>
                </a:solidFill>
                <a:latin typeface="Lucida Sans" charset="0"/>
                <a:ea typeface="ＭＳ Ｐゴシック" charset="0"/>
                <a:cs typeface="Lucida Sans" charset="0"/>
                <a:sym typeface="Lucida Sans" charset="0"/>
              </a:rPr>
              <a:t>Members Share Their Time, Their Possessions, Their Talents and Themselves in a Spirit of Generosity</a:t>
            </a:r>
          </a:p>
        </p:txBody>
      </p:sp>
      <p:sp>
        <p:nvSpPr>
          <p:cNvPr id="9228" name="Rectangle 12"/>
          <p:cNvSpPr>
            <a:spLocks/>
          </p:cNvSpPr>
          <p:nvPr/>
        </p:nvSpPr>
        <p:spPr bwMode="auto">
          <a:xfrm>
            <a:off x="3679825" y="5624513"/>
            <a:ext cx="47625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lIns="0" tIns="0" rIns="40639" bIns="0"/>
          <a:lstStyle/>
          <a:p>
            <a:pPr marL="268288" indent="-228600" algn="l">
              <a:spcBef>
                <a:spcPts val="450"/>
              </a:spcBef>
            </a:pPr>
            <a:r>
              <a:rPr lang="en-US" sz="1900" u="sng">
                <a:solidFill>
                  <a:srgbClr val="FFCC99"/>
                </a:solidFill>
                <a:latin typeface="Lucida Sans" charset="0"/>
                <a:ea typeface="ＭＳ Ｐゴシック" charset="0"/>
                <a:cs typeface="Lucida Sans" charset="0"/>
                <a:sym typeface="Lucida Sans" charset="0"/>
              </a:rPr>
              <a:t>Zeal</a:t>
            </a:r>
          </a:p>
          <a:p>
            <a:pPr marL="268288" indent="-228600" algn="l">
              <a:spcBef>
                <a:spcPts val="438"/>
              </a:spcBef>
            </a:pPr>
            <a:r>
              <a:rPr lang="en-US" sz="1800">
                <a:solidFill>
                  <a:schemeClr val="tx1"/>
                </a:solidFill>
                <a:latin typeface="Lucida Sans" charset="0"/>
                <a:ea typeface="ＭＳ Ｐゴシック" charset="0"/>
                <a:cs typeface="Lucida Sans" charset="0"/>
                <a:sym typeface="Lucida Sans" charset="0"/>
              </a:rPr>
              <a:t>A Passion for the Full Flourishing and Eternal Happiness of Every Person</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2AEF7AE9-A968-224A-B453-7E64478FDCEB}" type="slidenum">
              <a:rPr lang="en-US"/>
              <a:pPr/>
              <a:t>8</a:t>
            </a:fld>
            <a:endParaRPr lang="en-US"/>
          </a:p>
        </p:txBody>
      </p:sp>
      <p:pic>
        <p:nvPicPr>
          <p:cNvPr id="10241"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0242" name="Group 2"/>
          <p:cNvGrpSpPr>
            <a:grpSpLocks/>
          </p:cNvGrpSpPr>
          <p:nvPr/>
        </p:nvGrpSpPr>
        <p:grpSpPr bwMode="auto">
          <a:xfrm>
            <a:off x="2089150" y="6661150"/>
            <a:ext cx="5268913" cy="292100"/>
            <a:chOff x="0" y="0"/>
            <a:chExt cx="3319" cy="184"/>
          </a:xfrm>
        </p:grpSpPr>
        <p:sp>
          <p:nvSpPr>
            <p:cNvPr id="10243"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0244"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10245"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10246" name="Rectangle 6"/>
          <p:cNvSpPr>
            <a:spLocks noChangeArrowheads="1"/>
          </p:cNvSpPr>
          <p:nvPr>
            <p:ph type="title"/>
          </p:nvPr>
        </p:nvSpPr>
        <p:spPr>
          <a:ln/>
        </p:spPr>
        <p:txBody>
          <a:bodyPr rIns="132080"/>
          <a:lstStyle/>
          <a:p>
            <a:r>
              <a:rPr lang="en-US"/>
              <a:t>Good Samaritan Luke 10:29-37</a:t>
            </a:r>
          </a:p>
        </p:txBody>
      </p:sp>
      <p:sp>
        <p:nvSpPr>
          <p:cNvPr id="10247" name="Rectangle 7"/>
          <p:cNvSpPr>
            <a:spLocks noChangeArrowheads="1"/>
          </p:cNvSpPr>
          <p:nvPr>
            <p:ph type="body" idx="1"/>
          </p:nvPr>
        </p:nvSpPr>
        <p:spPr>
          <a:xfrm>
            <a:off x="263525" y="1089025"/>
            <a:ext cx="5281613" cy="5997575"/>
          </a:xfrm>
          <a:ln/>
        </p:spPr>
        <p:txBody>
          <a:bodyPr rIns="132080"/>
          <a:lstStyle/>
          <a:p>
            <a:r>
              <a:rPr lang="en-US" sz="2000" b="0"/>
              <a:t>Frederic saw Vincentians not as Good Samaritans But as </a:t>
            </a:r>
            <a:r>
              <a:rPr lang="ja-JP" altLang="en-US" sz="2000" b="0">
                <a:latin typeface="Arial"/>
              </a:rPr>
              <a:t>“</a:t>
            </a:r>
            <a:r>
              <a:rPr lang="en-US" sz="2000" b="0"/>
              <a:t>Weak Samaritans… Let us dare…to approach this great sick one. Perhaps he will not be frightened of us.</a:t>
            </a:r>
            <a:r>
              <a:rPr lang="ja-JP" altLang="en-US" sz="2000" b="0">
                <a:latin typeface="Arial"/>
              </a:rPr>
              <a:t>”</a:t>
            </a:r>
            <a:r>
              <a:rPr lang="en-US" sz="2000" b="0"/>
              <a:t> </a:t>
            </a:r>
            <a:endParaRPr lang="en-US" sz="2000" b="0">
              <a:ea typeface="ヒラギノ角ゴ ProN W3" charset="0"/>
              <a:cs typeface="ヒラギノ角ゴ ProN W3" charset="0"/>
            </a:endParaRPr>
          </a:p>
          <a:p>
            <a:endParaRPr lang="en-US" sz="2000" b="0">
              <a:ea typeface="ヒラギノ角ゴ ProN W3" charset="0"/>
              <a:cs typeface="ヒラギノ角ゴ ProN W3" charset="0"/>
            </a:endParaRPr>
          </a:p>
          <a:p>
            <a:r>
              <a:rPr lang="en-US" sz="2000" b="0"/>
              <a:t>St. Vincent </a:t>
            </a:r>
            <a:r>
              <a:rPr lang="ja-JP" altLang="en-US" sz="2000" b="0">
                <a:latin typeface="Arial"/>
              </a:rPr>
              <a:t>“</a:t>
            </a:r>
            <a:r>
              <a:rPr lang="en-US" sz="2000" b="0"/>
              <a:t>The poor are your masters, you will see the face of Christ in the poor. It is for your love alone that the poor will forgive you the bread you give them.</a:t>
            </a:r>
            <a:r>
              <a:rPr lang="ja-JP" altLang="en-US" sz="2000" b="0">
                <a:latin typeface="Arial"/>
              </a:rPr>
              <a:t>”</a:t>
            </a:r>
            <a:endParaRPr lang="en-US" sz="2000" b="0">
              <a:ea typeface="ヒラギノ角ゴ ProN W3" charset="0"/>
              <a:cs typeface="ヒラギノ角ゴ ProN W3" charset="0"/>
            </a:endParaRPr>
          </a:p>
          <a:p>
            <a:endParaRPr lang="en-US" sz="2000" b="0">
              <a:ea typeface="ヒラギノ角ゴ ProN W3" charset="0"/>
              <a:cs typeface="ヒラギノ角ゴ ProN W3" charset="0"/>
            </a:endParaRPr>
          </a:p>
          <a:p>
            <a:r>
              <a:rPr lang="ja-JP" altLang="en-US" sz="2000" b="0">
                <a:latin typeface="Arial"/>
              </a:rPr>
              <a:t>“</a:t>
            </a:r>
            <a:r>
              <a:rPr lang="en-US" sz="2000" b="0"/>
              <a:t>Faith without good works is dead.</a:t>
            </a:r>
            <a:r>
              <a:rPr lang="ja-JP" altLang="en-US" sz="2000" b="0">
                <a:latin typeface="Arial"/>
              </a:rPr>
              <a:t>”</a:t>
            </a:r>
            <a:r>
              <a:rPr lang="en-US" sz="2000" b="0"/>
              <a:t> </a:t>
            </a:r>
            <a:endParaRPr lang="en-US" sz="2000" b="0">
              <a:ea typeface="ヒラギノ角ゴ ProN W3" charset="0"/>
              <a:cs typeface="ヒラギノ角ゴ ProN W3" charset="0"/>
            </a:endParaRPr>
          </a:p>
          <a:p>
            <a:endParaRPr lang="en-US" sz="2000" b="0">
              <a:ea typeface="ヒラギノ角ゴ ProN W3" charset="0"/>
              <a:cs typeface="ヒラギノ角ゴ ProN W3" charset="0"/>
            </a:endParaRPr>
          </a:p>
          <a:p>
            <a:r>
              <a:rPr lang="ja-JP" altLang="en-US" sz="2000" b="0">
                <a:latin typeface="Arial"/>
              </a:rPr>
              <a:t>“</a:t>
            </a:r>
            <a:r>
              <a:rPr lang="en-US" sz="2000" b="0"/>
              <a:t>Let Us Go To The Poor.</a:t>
            </a:r>
            <a:r>
              <a:rPr lang="ja-JP" altLang="en-US" sz="2000" b="0">
                <a:latin typeface="Arial"/>
              </a:rPr>
              <a:t>”</a:t>
            </a:r>
            <a:endParaRPr lang="en-US" sz="2000" b="0">
              <a:ea typeface="ヒラギノ角ゴ ProN W3" charset="0"/>
              <a:cs typeface="ヒラギノ角ゴ ProN W3" charset="0"/>
            </a:endParaRPr>
          </a:p>
        </p:txBody>
      </p:sp>
      <p:pic>
        <p:nvPicPr>
          <p:cNvPr id="10248"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5138" y="1090613"/>
            <a:ext cx="3810000" cy="375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741E1ED6-79FB-CA47-8C54-6CCD252CB050}" type="slidenum">
              <a:rPr lang="en-US"/>
              <a:pPr/>
              <a:t>9</a:t>
            </a:fld>
            <a:endParaRPr lang="en-US"/>
          </a:p>
        </p:txBody>
      </p:sp>
      <p:pic>
        <p:nvPicPr>
          <p:cNvPr id="11265" name="Pictur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000" y="28575"/>
            <a:ext cx="736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1266" name="Group 2"/>
          <p:cNvGrpSpPr>
            <a:grpSpLocks/>
          </p:cNvGrpSpPr>
          <p:nvPr/>
        </p:nvGrpSpPr>
        <p:grpSpPr bwMode="auto">
          <a:xfrm>
            <a:off x="2089150" y="6661150"/>
            <a:ext cx="5268913" cy="292100"/>
            <a:chOff x="0" y="0"/>
            <a:chExt cx="3319" cy="184"/>
          </a:xfrm>
        </p:grpSpPr>
        <p:sp>
          <p:nvSpPr>
            <p:cNvPr id="11267" name="AutoShape 3"/>
            <p:cNvSpPr>
              <a:spLocks/>
            </p:cNvSpPr>
            <p:nvPr/>
          </p:nvSpPr>
          <p:spPr bwMode="auto">
            <a:xfrm>
              <a:off x="0" y="6"/>
              <a:ext cx="3319" cy="172"/>
            </a:xfrm>
            <a:prstGeom prst="roundRect">
              <a:avLst>
                <a:gd name="adj" fmla="val 16662"/>
              </a:avLst>
            </a:prstGeom>
            <a:noFill/>
            <a:ln w="12700">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268" name="Rectangle 4"/>
            <p:cNvSpPr>
              <a:spLocks/>
            </p:cNvSpPr>
            <p:nvPr/>
          </p:nvSpPr>
          <p:spPr bwMode="auto">
            <a:xfrm>
              <a:off x="272" y="0"/>
              <a:ext cx="277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med" len="med"/>
                  <a:tailEnd type="none" w="med" len="med"/>
                </a14:hiddenLine>
              </a:ext>
            </a:extLst>
          </p:spPr>
          <p:txBody>
            <a:bodyPr wrap="none" lIns="38100" tIns="38100" rIns="91208" bIns="38100" anchor="ctr">
              <a:spAutoFit/>
            </a:bodyPr>
            <a:lstStyle/>
            <a:p>
              <a:pPr marL="14288"/>
              <a:r>
                <a:rPr lang="ja-JP" altLang="en-US" sz="1400" b="1">
                  <a:solidFill>
                    <a:schemeClr val="tx1"/>
                  </a:solidFill>
                  <a:latin typeface="Arial"/>
                  <a:ea typeface="ＭＳ Ｐゴシック" charset="0"/>
                  <a:cs typeface="Lucida Sans" charset="0"/>
                  <a:sym typeface="Lucida Sans" charset="0"/>
                </a:rPr>
                <a:t>“</a:t>
              </a:r>
              <a:r>
                <a:rPr lang="en-US" sz="1400" b="1">
                  <a:solidFill>
                    <a:schemeClr val="tx1"/>
                  </a:solidFill>
                  <a:latin typeface="Lucida Sans" charset="0"/>
                  <a:ea typeface="ＭＳ Ｐゴシック" charset="0"/>
                  <a:cs typeface="Lucida Sans" charset="0"/>
                  <a:sym typeface="Lucida Sans" charset="0"/>
                </a:rPr>
                <a:t>No Work of Charity Is Foreign To The Society</a:t>
              </a:r>
              <a:r>
                <a:rPr lang="ja-JP" altLang="en-US" sz="1400" b="1">
                  <a:solidFill>
                    <a:schemeClr val="tx1"/>
                  </a:solidFill>
                  <a:latin typeface="Arial"/>
                  <a:ea typeface="ＭＳ Ｐゴシック" charset="0"/>
                  <a:cs typeface="Lucida Sans" charset="0"/>
                  <a:sym typeface="Lucida Sans" charset="0"/>
                </a:rPr>
                <a:t>”</a:t>
              </a:r>
              <a:endParaRPr lang="en-US" sz="1400" b="1">
                <a:solidFill>
                  <a:schemeClr val="tx1"/>
                </a:solidFill>
                <a:latin typeface="Lucida Sans" charset="0"/>
                <a:ea typeface="ＭＳ Ｐゴシック" charset="0"/>
                <a:cs typeface="Lucida Sans" charset="0"/>
                <a:sym typeface="Lucida Sans" charset="0"/>
              </a:endParaRPr>
            </a:p>
          </p:txBody>
        </p:sp>
      </p:grpSp>
      <p:sp>
        <p:nvSpPr>
          <p:cNvPr id="11269" name="Line 5"/>
          <p:cNvSpPr>
            <a:spLocks noChangeShapeType="1"/>
          </p:cNvSpPr>
          <p:nvPr/>
        </p:nvSpPr>
        <p:spPr bwMode="auto">
          <a:xfrm rot="10800000" flipH="1">
            <a:off x="0" y="762000"/>
            <a:ext cx="9372600" cy="1588"/>
          </a:xfrm>
          <a:prstGeom prst="line">
            <a:avLst/>
          </a:prstGeom>
          <a:noFill/>
          <a:ln w="12700">
            <a:solidFill>
              <a:srgbClr val="99CCFF"/>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endParaRPr lang="en-US"/>
          </a:p>
        </p:txBody>
      </p:sp>
      <p:sp>
        <p:nvSpPr>
          <p:cNvPr id="11270" name="Rectangle 6"/>
          <p:cNvSpPr>
            <a:spLocks noChangeArrowheads="1"/>
          </p:cNvSpPr>
          <p:nvPr>
            <p:ph type="title"/>
          </p:nvPr>
        </p:nvSpPr>
        <p:spPr>
          <a:ln/>
        </p:spPr>
        <p:txBody>
          <a:bodyPr rIns="132080"/>
          <a:lstStyle/>
          <a:p>
            <a:r>
              <a:rPr lang="en-US"/>
              <a:t>Charity and Justice</a:t>
            </a:r>
          </a:p>
        </p:txBody>
      </p:sp>
      <p:sp>
        <p:nvSpPr>
          <p:cNvPr id="11271" name="Rectangle 7"/>
          <p:cNvSpPr>
            <a:spLocks noChangeArrowheads="1"/>
          </p:cNvSpPr>
          <p:nvPr>
            <p:ph type="body" idx="1"/>
          </p:nvPr>
        </p:nvSpPr>
        <p:spPr>
          <a:ln/>
        </p:spPr>
        <p:txBody>
          <a:bodyPr rIns="132080"/>
          <a:lstStyle/>
          <a:p>
            <a:r>
              <a:rPr lang="en-US" b="0"/>
              <a:t>Be mindful of our human limitations, and allocate resources as wisely as we can with God</a:t>
            </a:r>
            <a:r>
              <a:rPr lang="ja-JP" altLang="en-US" b="0">
                <a:latin typeface="Arial"/>
              </a:rPr>
              <a:t>’</a:t>
            </a:r>
            <a:r>
              <a:rPr lang="en-US" b="0"/>
              <a:t>s help</a:t>
            </a:r>
            <a:endParaRPr lang="en-US" b="0">
              <a:ea typeface="ヒラギノ角ゴ ProN W3" charset="0"/>
              <a:cs typeface="ヒラギノ角ゴ ProN W3" charset="0"/>
            </a:endParaRPr>
          </a:p>
          <a:p>
            <a:pPr>
              <a:buFont typeface="Symbol" charset="0"/>
              <a:buNone/>
            </a:pPr>
            <a:endParaRPr lang="en-US" b="0">
              <a:ea typeface="ヒラギノ角ゴ ProN W3" charset="0"/>
              <a:cs typeface="ヒラギノ角ゴ ProN W3" charset="0"/>
            </a:endParaRPr>
          </a:p>
          <a:p>
            <a:pPr>
              <a:buFont typeface="Symbol" charset="0"/>
              <a:buNone/>
            </a:pPr>
            <a:r>
              <a:rPr lang="en-US" b="0"/>
              <a:t>St. Vincent</a:t>
            </a:r>
            <a:r>
              <a:rPr lang="ja-JP" altLang="en-US" b="0">
                <a:latin typeface="Arial"/>
              </a:rPr>
              <a:t>’</a:t>
            </a:r>
            <a:r>
              <a:rPr lang="en-US" b="0"/>
              <a:t>s Words: </a:t>
            </a:r>
            <a:endParaRPr lang="en-US" b="0">
              <a:ea typeface="ヒラギノ角ゴ ProN W3" charset="0"/>
              <a:cs typeface="ヒラギノ角ゴ ProN W3" charset="0"/>
            </a:endParaRPr>
          </a:p>
          <a:p>
            <a:r>
              <a:rPr lang="ja-JP" altLang="en-US" b="0">
                <a:latin typeface="Arial"/>
              </a:rPr>
              <a:t>“</a:t>
            </a:r>
            <a:r>
              <a:rPr lang="en-US" b="0"/>
              <a:t>There is No Charity that is Not Accompanied by Justice, Nor Does it Permit Us to Do More Than We Reasonably Can.</a:t>
            </a:r>
            <a:r>
              <a:rPr lang="ja-JP" altLang="en-US" b="0">
                <a:latin typeface="Arial"/>
              </a:rPr>
              <a:t>”</a:t>
            </a:r>
            <a:endParaRPr lang="en-US" b="0">
              <a:ea typeface="ヒラギノ角ゴ ProN W3" charset="0"/>
              <a:cs typeface="ヒラギノ角ゴ ProN W3" charset="0"/>
            </a:endParaRPr>
          </a:p>
          <a:p>
            <a:pPr>
              <a:buFont typeface="Symbol" charset="0"/>
              <a:buNone/>
            </a:pPr>
            <a:endParaRPr lang="en-US" b="0">
              <a:ea typeface="ヒラギノ角ゴ ProN W3" charset="0"/>
              <a:cs typeface="ヒラギノ角ゴ ProN W3" charset="0"/>
            </a:endParaRPr>
          </a:p>
          <a:p>
            <a:pPr>
              <a:buFont typeface="Symbol" charset="0"/>
              <a:buNone/>
            </a:pPr>
            <a:r>
              <a:rPr lang="en-US" b="0"/>
              <a:t>Frederic</a:t>
            </a:r>
            <a:r>
              <a:rPr lang="ja-JP" altLang="en-US" b="0">
                <a:latin typeface="Arial"/>
              </a:rPr>
              <a:t>’</a:t>
            </a:r>
            <a:r>
              <a:rPr lang="en-US" b="0"/>
              <a:t>s Words:</a:t>
            </a:r>
            <a:endParaRPr lang="en-US" b="0">
              <a:ea typeface="ヒラギノ角ゴ ProN W3" charset="0"/>
              <a:cs typeface="ヒラギノ角ゴ ProN W3" charset="0"/>
            </a:endParaRPr>
          </a:p>
          <a:p>
            <a:r>
              <a:rPr lang="ja-JP" altLang="en-US" b="0">
                <a:latin typeface="Arial"/>
              </a:rPr>
              <a:t>“</a:t>
            </a:r>
            <a:r>
              <a:rPr lang="en-US" b="0"/>
              <a:t>The Order of Society is Based on Two Virtues: Justice and Charity…</a:t>
            </a:r>
            <a:r>
              <a:rPr lang="ja-JP" altLang="en-US" b="0">
                <a:latin typeface="Arial"/>
              </a:rPr>
              <a:t>”</a:t>
            </a:r>
            <a:endParaRPr lang="en-US" b="0">
              <a:ea typeface="ヒラギノ角ゴ ProN W3" charset="0"/>
              <a:cs typeface="ヒラギノ角ゴ ProN W3" charset="0"/>
            </a:endParaRPr>
          </a:p>
        </p:txBody>
      </p:sp>
    </p:spTree>
  </p:cSld>
  <p:clrMapOvr>
    <a:masterClrMapping/>
  </p:clrMapOvr>
  <p:transition xmlns:p14="http://schemas.microsoft.com/office/powerpoint/2010/main"/>
</p:sld>
</file>

<file path=ppt/theme/theme1.xml><?xml version="1.0" encoding="utf-8"?>
<a:theme xmlns:a="http://schemas.openxmlformats.org/drawingml/2006/main" name="1_Ralph's LM 2">
  <a:themeElements>
    <a:clrScheme name="">
      <a:dk1>
        <a:srgbClr val="808080"/>
      </a:dk1>
      <a:lt1>
        <a:srgbClr val="FFFFFF"/>
      </a:lt1>
      <a:dk2>
        <a:srgbClr val="333333"/>
      </a:dk2>
      <a:lt2>
        <a:srgbClr val="000000"/>
      </a:lt2>
      <a:accent1>
        <a:srgbClr val="00CC99"/>
      </a:accent1>
      <a:accent2>
        <a:srgbClr val="333399"/>
      </a:accent2>
      <a:accent3>
        <a:srgbClr val="ADADAD"/>
      </a:accent3>
      <a:accent4>
        <a:srgbClr val="DADADA"/>
      </a:accent4>
      <a:accent5>
        <a:srgbClr val="AAE2CA"/>
      </a:accent5>
      <a:accent6>
        <a:srgbClr val="2D2D8A"/>
      </a:accent6>
      <a:hlink>
        <a:srgbClr val="009999"/>
      </a:hlink>
      <a:folHlink>
        <a:srgbClr val="99CC00"/>
      </a:folHlink>
    </a:clrScheme>
    <a:fontScheme name="1_Ralph's LM 2">
      <a:majorFont>
        <a:latin typeface="Lucida Sans"/>
        <a:ea typeface="ヒラギノ角ゴ ProN W3"/>
        <a:cs typeface="ヒラギノ角ゴ ProN W3"/>
      </a:majorFont>
      <a:minorFont>
        <a:latin typeface="Lucida Sans"/>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FFFFFF"/>
            </a:solidFill>
            <a:effectLst/>
            <a:latin typeface="Arial Bold Italic" charset="0"/>
            <a:ea typeface="ヒラギノ角ゴ ProN W6" charset="0"/>
            <a:cs typeface="ヒラギノ角ゴ ProN W6" charset="0"/>
            <a:sym typeface="Arial Bold Italic" charset="0"/>
          </a:defRPr>
        </a:defPPr>
      </a:lstStyle>
    </a:spDef>
    <a:lnDef>
      <a:spPr bwMode="auto">
        <a:xfrm>
          <a:off x="0" y="0"/>
          <a:ext cx="1" cy="1"/>
        </a:xfrm>
        <a:custGeom>
          <a:avLst/>
          <a:gdLst/>
          <a:ahLst/>
          <a:cxnLst/>
          <a:rect l="0" t="0" r="0" b="0"/>
          <a:pathLst/>
        </a:custGeom>
        <a:solidFill>
          <a:srgbClr val="00CC99"/>
        </a:solidFill>
        <a:ln w="12700"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FFFFFF"/>
            </a:solidFill>
            <a:effectLst/>
            <a:latin typeface="Arial Bold Italic" charset="0"/>
            <a:ea typeface="ヒラギノ角ゴ ProN W6" charset="0"/>
            <a:cs typeface="ヒラギノ角ゴ ProN W6" charset="0"/>
            <a:sym typeface="Arial Bold Italic" charset="0"/>
          </a:defRPr>
        </a:defPPr>
      </a:lstStyle>
    </a:lnDef>
  </a:objectDefaults>
  <a:extraClrSchemeLst>
    <a:extraClrScheme>
      <a:clrScheme name="1_Ralph's LM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alph's LM 2">
  <a:themeElements>
    <a:clrScheme name="">
      <a:dk1>
        <a:srgbClr val="808080"/>
      </a:dk1>
      <a:lt1>
        <a:srgbClr val="FFFFFF"/>
      </a:lt1>
      <a:dk2>
        <a:srgbClr val="333333"/>
      </a:dk2>
      <a:lt2>
        <a:srgbClr val="000000"/>
      </a:lt2>
      <a:accent1>
        <a:srgbClr val="00CC99"/>
      </a:accent1>
      <a:accent2>
        <a:srgbClr val="333399"/>
      </a:accent2>
      <a:accent3>
        <a:srgbClr val="ADADAD"/>
      </a:accent3>
      <a:accent4>
        <a:srgbClr val="DADADA"/>
      </a:accent4>
      <a:accent5>
        <a:srgbClr val="AAE2CA"/>
      </a:accent5>
      <a:accent6>
        <a:srgbClr val="2D2D8A"/>
      </a:accent6>
      <a:hlink>
        <a:srgbClr val="009999"/>
      </a:hlink>
      <a:folHlink>
        <a:srgbClr val="99CC00"/>
      </a:folHlink>
    </a:clrScheme>
    <a:fontScheme name="Ralph's LM 2">
      <a:majorFont>
        <a:latin typeface="Lucida Sans"/>
        <a:ea typeface="ヒラギノ角ゴ ProN W3"/>
        <a:cs typeface="ヒラギノ角ゴ ProN W3"/>
      </a:majorFont>
      <a:minorFont>
        <a:latin typeface="Lucida Sans"/>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FFFFFF"/>
            </a:solidFill>
            <a:effectLst/>
            <a:latin typeface="Arial Bold Italic" charset="0"/>
            <a:ea typeface="ヒラギノ角ゴ ProN W6" charset="0"/>
            <a:cs typeface="ヒラギノ角ゴ ProN W6" charset="0"/>
            <a:sym typeface="Arial Bold Italic" charset="0"/>
          </a:defRPr>
        </a:defPPr>
      </a:lstStyle>
    </a:spDef>
    <a:lnDef>
      <a:spPr bwMode="auto">
        <a:xfrm>
          <a:off x="0" y="0"/>
          <a:ext cx="1" cy="1"/>
        </a:xfrm>
        <a:custGeom>
          <a:avLst/>
          <a:gdLst/>
          <a:ahLst/>
          <a:cxnLst/>
          <a:rect l="0" t="0" r="0" b="0"/>
          <a:pathLst/>
        </a:custGeom>
        <a:solidFill>
          <a:srgbClr val="00CC99"/>
        </a:solidFill>
        <a:ln w="12700"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FFFFFF"/>
            </a:solidFill>
            <a:effectLst/>
            <a:latin typeface="Arial Bold Italic" charset="0"/>
            <a:ea typeface="ヒラギノ角ゴ ProN W6" charset="0"/>
            <a:cs typeface="ヒラギノ角ゴ ProN W6" charset="0"/>
            <a:sym typeface="Arial Bold Italic" charset="0"/>
          </a:defRPr>
        </a:defPPr>
      </a:lstStyle>
    </a:lnDef>
  </a:objectDefaults>
  <a:extraClrSchemeLst>
    <a:extraClrScheme>
      <a:clrScheme name="Ralph's LM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848</Words>
  <Characters>0</Characters>
  <Application>Microsoft Macintosh PowerPoint</Application>
  <PresentationFormat>Custom</PresentationFormat>
  <Lines>0</Lines>
  <Paragraphs>113</Paragraphs>
  <Slides>11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 Bold Italic</vt:lpstr>
      <vt:lpstr>ヒラギノ角ゴ ProN W6</vt:lpstr>
      <vt:lpstr>Lucida Sans</vt:lpstr>
      <vt:lpstr>ヒラギノ角ゴ ProN W3</vt:lpstr>
      <vt:lpstr>Symbol</vt:lpstr>
      <vt:lpstr>Arial</vt:lpstr>
      <vt:lpstr>Arial Italic</vt:lpstr>
      <vt:lpstr>1_Ralph's LM 2</vt:lpstr>
      <vt:lpstr>Ralph's LM 2</vt:lpstr>
      <vt:lpstr>PowerPoint Presentation</vt:lpstr>
      <vt:lpstr>What is Vincentian Spirituality?</vt:lpstr>
      <vt:lpstr>Essential Parts of Vincentian Spirituality</vt:lpstr>
      <vt:lpstr>Divine Providence</vt:lpstr>
      <vt:lpstr>Call to Holiness</vt:lpstr>
      <vt:lpstr>Prayer</vt:lpstr>
      <vt:lpstr>Vincentian Virtues</vt:lpstr>
      <vt:lpstr>Good Samaritan Luke 10:29-37</vt:lpstr>
      <vt:lpstr>Charity and Justice</vt:lpstr>
      <vt:lpstr>Advantages of Lay Spirituality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of St. Vincent de Paul</dc:title>
  <dc:subject/>
  <dc:creator>Lockheed Martin</dc:creator>
  <cp:keywords/>
  <dc:description/>
  <cp:lastModifiedBy>Monica Watson</cp:lastModifiedBy>
  <cp:revision>1</cp:revision>
  <dcterms:modified xsi:type="dcterms:W3CDTF">2012-09-11T19:36:43Z</dcterms:modified>
</cp:coreProperties>
</file>