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A9E3-3E4F-462A-8169-73581253B430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19C1-8B57-4745-ADFC-D6B7B57B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19C1-8B57-4745-ADFC-D6B7B57B003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590872-B9CC-4038-9C72-7FCDB3432111}" type="datetimeFigureOut">
              <a:rPr lang="es-PE" smtClean="0"/>
              <a:pPr/>
              <a:t>9/17/13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C31FB2-60C2-4FC2-9313-AF8D0B3EAB1F}" type="slidenum">
              <a:rPr lang="es-PE" smtClean="0"/>
              <a:pPr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E" sz="4000" b="1" dirty="0" smtClean="0"/>
              <a:t>FEDERICO OZANAM</a:t>
            </a:r>
            <a:endParaRPr lang="es-PE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b="1" dirty="0" smtClean="0">
                <a:solidFill>
                  <a:schemeClr val="accent1">
                    <a:lumMod val="50000"/>
                  </a:schemeClr>
                </a:solidFill>
              </a:rPr>
              <a:t>El laico del compromiso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9" y="836712"/>
            <a:ext cx="3738222" cy="52148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513882"/>
            <a:ext cx="2592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" pitchFamily="18" charset="0"/>
              </a:rPr>
              <a:t>200 Años del</a:t>
            </a:r>
          </a:p>
          <a:p>
            <a:pPr algn="ctr"/>
            <a:r>
              <a:rPr lang="es-PE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" pitchFamily="18" charset="0"/>
              </a:rPr>
              <a:t>N</a:t>
            </a:r>
            <a:r>
              <a:rPr lang="es-PE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entury" pitchFamily="18" charset="0"/>
              </a:rPr>
              <a:t>acimiento</a:t>
            </a:r>
            <a:endParaRPr lang="es-PE" sz="3200" b="1" dirty="0">
              <a:solidFill>
                <a:schemeClr val="bg2">
                  <a:lumMod val="20000"/>
                  <a:lumOff val="8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08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3"/>
            <a:ext cx="4084846" cy="30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052736"/>
            <a:ext cx="6777317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2000" b="1" dirty="0" smtClean="0"/>
              <a:t>Entra en la Sorbona como profesor de literatura. Pasa a ser profesor titular en 1844.</a:t>
            </a:r>
            <a:endParaRPr lang="es-PE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28625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33424" y="31060"/>
            <a:ext cx="118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1841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4581128"/>
            <a:ext cx="6777317" cy="1755557"/>
          </a:xfrm>
        </p:spPr>
        <p:txBody>
          <a:bodyPr/>
          <a:lstStyle/>
          <a:p>
            <a:pPr marL="0" indent="0" algn="ctr">
              <a:buNone/>
            </a:pPr>
            <a:r>
              <a:rPr lang="es-PE" b="1" dirty="0" smtClean="0"/>
              <a:t>Se le inicia una enfermedad que le limita el ejercicio de la enseñanza, pero se dedica a viajar y a escribir</a:t>
            </a:r>
            <a:endParaRPr lang="es-PE" b="1" dirty="0"/>
          </a:p>
        </p:txBody>
      </p:sp>
      <p:sp>
        <p:nvSpPr>
          <p:cNvPr id="4" name="3 Rectángulo"/>
          <p:cNvSpPr/>
          <p:nvPr/>
        </p:nvSpPr>
        <p:spPr>
          <a:xfrm>
            <a:off x="5652120" y="0"/>
            <a:ext cx="1438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1846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91" y="1052736"/>
            <a:ext cx="2205346" cy="328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648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b="1" dirty="0" smtClean="0"/>
              <a:t> Es candidato a la Asamblea Nacional Constituyente.</a:t>
            </a:r>
            <a:endParaRPr lang="es-P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56784" cy="419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93737" y="25460"/>
            <a:ext cx="1298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1848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1353" y="4797152"/>
            <a:ext cx="6777317" cy="1179493"/>
          </a:xfrm>
        </p:spPr>
        <p:txBody>
          <a:bodyPr/>
          <a:lstStyle/>
          <a:p>
            <a:pPr marL="0" indent="0" algn="ctr">
              <a:buNone/>
            </a:pPr>
            <a:r>
              <a:rPr lang="es-PE" b="1" dirty="0" smtClean="0"/>
              <a:t>Finaliza su labor de profesor en la Sorbona pues su salud se lo impide definitivamente.</a:t>
            </a:r>
            <a:endParaRPr lang="es-PE" b="1" dirty="0"/>
          </a:p>
        </p:txBody>
      </p:sp>
      <p:sp>
        <p:nvSpPr>
          <p:cNvPr id="4" name="3 Rectángulo"/>
          <p:cNvSpPr/>
          <p:nvPr/>
        </p:nvSpPr>
        <p:spPr>
          <a:xfrm>
            <a:off x="5890089" y="0"/>
            <a:ext cx="1130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1852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376264" cy="329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4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b="1" dirty="0" smtClean="0"/>
              <a:t>Como podemos ver, su actividad durante estos años fue muy variada. La misma que gira en torno a los estudios, la enseñanza, la abogacía, los escritos y, ante todo alrededor de los pobres.</a:t>
            </a:r>
            <a:endParaRPr lang="es-PE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58413" y="5661248"/>
            <a:ext cx="222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Anibal</a:t>
            </a:r>
            <a:r>
              <a:rPr lang="en-US" dirty="0"/>
              <a:t> </a:t>
            </a:r>
            <a:r>
              <a:rPr lang="en-US" dirty="0" smtClean="0"/>
              <a:t>Vera, </a:t>
            </a:r>
            <a:r>
              <a:rPr lang="en-US" dirty="0"/>
              <a:t>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50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4653136"/>
            <a:ext cx="7941568" cy="1485384"/>
          </a:xfrm>
        </p:spPr>
        <p:txBody>
          <a:bodyPr/>
          <a:lstStyle/>
          <a:p>
            <a:pPr marL="0" indent="0" algn="r">
              <a:buNone/>
            </a:pPr>
            <a:r>
              <a:rPr lang="es-PE" b="1" dirty="0" smtClean="0">
                <a:solidFill>
                  <a:schemeClr val="accent1">
                    <a:lumMod val="50000"/>
                  </a:schemeClr>
                </a:solidFill>
              </a:rPr>
              <a:t>La actividad adulta de Federico </a:t>
            </a:r>
            <a:r>
              <a:rPr lang="es-PE" b="1" dirty="0" err="1" smtClean="0">
                <a:solidFill>
                  <a:schemeClr val="accent1">
                    <a:lumMod val="50000"/>
                  </a:schemeClr>
                </a:solidFill>
              </a:rPr>
              <a:t>Ozanam</a:t>
            </a:r>
            <a:r>
              <a:rPr lang="es-PE" b="1" dirty="0" smtClean="0">
                <a:solidFill>
                  <a:schemeClr val="accent1">
                    <a:lumMod val="50000"/>
                  </a:schemeClr>
                </a:solidFill>
              </a:rPr>
              <a:t> abarca un periodo corto que va desde el año 1822 al 1852.</a:t>
            </a:r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3887"/>
            <a:ext cx="4546426" cy="34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2132856"/>
            <a:ext cx="3816424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1800" b="1" dirty="0" smtClean="0">
                <a:solidFill>
                  <a:srgbClr val="FF0000"/>
                </a:solidFill>
              </a:rPr>
              <a:t> </a:t>
            </a:r>
            <a:r>
              <a:rPr lang="es-PE" sz="1800" b="1" dirty="0"/>
              <a:t>C</a:t>
            </a:r>
            <a:r>
              <a:rPr lang="es-PE" sz="1800" b="1" dirty="0" smtClean="0"/>
              <a:t>ursa sus estudios en el Colegio Real de Lyon y, aunque en su interior siente la fuerza que le arrastra por las leyes y la historia, se orienta a las leyes por no desobedecer a su padre, el cual tiene sobre él una gran influencia.</a:t>
            </a:r>
            <a:endParaRPr lang="es-PE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85727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96136" y="40685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</a:rPr>
              <a:t>1822</a:t>
            </a:r>
            <a:endParaRPr lang="es-P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9328" y="4869160"/>
            <a:ext cx="6777317" cy="1467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2000" b="1" dirty="0" smtClean="0"/>
              <a:t>Se traslada a París y estudia derecho y letras. Allí convive con el sabio </a:t>
            </a:r>
            <a:r>
              <a:rPr lang="es-PE" sz="2000" b="1" dirty="0" err="1" smtClean="0"/>
              <a:t>Ampére</a:t>
            </a:r>
            <a:r>
              <a:rPr lang="es-PE" sz="2000" b="1" dirty="0" smtClean="0"/>
              <a:t> que hará las veces de padre para Federico.</a:t>
            </a:r>
            <a:endParaRPr lang="es-PE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8091"/>
            <a:ext cx="69847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30711" y="44624"/>
            <a:ext cx="111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1831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32856"/>
            <a:ext cx="3384376" cy="20162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PE" sz="2000" b="1" dirty="0" smtClean="0"/>
              <a:t>Inclinado fuertemente por el aspecto social y por la efectividad de su fe, inicia con sus compañeros, y principalmente con </a:t>
            </a:r>
            <a:r>
              <a:rPr lang="es-PE" sz="2000" b="1" dirty="0" err="1" smtClean="0"/>
              <a:t>Baily</a:t>
            </a:r>
            <a:r>
              <a:rPr lang="es-PE" sz="2000" b="1" dirty="0" smtClean="0"/>
              <a:t> las Conferencias de Caridad.</a:t>
            </a:r>
            <a:endParaRPr lang="es-PE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5796136" y="44624"/>
            <a:ext cx="1123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1833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87" y="1124744"/>
            <a:ext cx="36104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93090"/>
            <a:ext cx="14001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3645024"/>
            <a:ext cx="4329045" cy="1539533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</a:rPr>
              <a:t>Estudia y se licencia en derecho y letras.</a:t>
            </a:r>
            <a:endParaRPr lang="es-P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16016" y="2546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1834, 1836 – 1839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058690" cy="46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4653136"/>
            <a:ext cx="6777317" cy="1467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2000" b="1" dirty="0" smtClean="0">
                <a:solidFill>
                  <a:schemeClr val="accent1">
                    <a:lumMod val="50000"/>
                  </a:schemeClr>
                </a:solidFill>
              </a:rPr>
              <a:t>Ejerce su profesión de abogado abriendo un pequeño bufete en Lyon, aunque esto duraría poco tiempo.</a:t>
            </a:r>
            <a:endParaRPr lang="es-P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18081" y="0"/>
            <a:ext cx="120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1836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07" y="908720"/>
            <a:ext cx="2559918" cy="349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5526" y="2996952"/>
            <a:ext cx="3969005" cy="1827565"/>
          </a:xfrm>
        </p:spPr>
        <p:txBody>
          <a:bodyPr/>
          <a:lstStyle/>
          <a:p>
            <a:pPr marL="68580" indent="0" algn="ctr">
              <a:buNone/>
            </a:pPr>
            <a:r>
              <a:rPr lang="es-PE" b="1" dirty="0" smtClean="0"/>
              <a:t>Se inicia como profesor de Derecho Mercantil.</a:t>
            </a:r>
            <a:endParaRPr lang="es-PE" b="1" dirty="0"/>
          </a:p>
        </p:txBody>
      </p:sp>
      <p:sp>
        <p:nvSpPr>
          <p:cNvPr id="2" name="1 Rectángulo"/>
          <p:cNvSpPr/>
          <p:nvPr/>
        </p:nvSpPr>
        <p:spPr>
          <a:xfrm>
            <a:off x="5752485" y="25460"/>
            <a:ext cx="126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</a:rPr>
              <a:t>1839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82652"/>
            <a:ext cx="3525031" cy="57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5229200"/>
            <a:ext cx="6777317" cy="8194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b="1" dirty="0" smtClean="0"/>
              <a:t>En el mes de junio se casa con Amelia </a:t>
            </a:r>
            <a:r>
              <a:rPr lang="es-PE" b="1" dirty="0" err="1" smtClean="0"/>
              <a:t>Soulacroix</a:t>
            </a:r>
            <a:r>
              <a:rPr lang="es-PE" b="1" dirty="0" smtClean="0"/>
              <a:t>.</a:t>
            </a:r>
            <a:endParaRPr lang="es-PE" b="1" dirty="0"/>
          </a:p>
        </p:txBody>
      </p:sp>
      <p:sp>
        <p:nvSpPr>
          <p:cNvPr id="2" name="1 Rectángulo"/>
          <p:cNvSpPr/>
          <p:nvPr/>
        </p:nvSpPr>
        <p:spPr>
          <a:xfrm>
            <a:off x="5868144" y="44624"/>
            <a:ext cx="1100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</a:rPr>
              <a:t>1841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5501"/>
            <a:ext cx="3212186" cy="389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5501"/>
            <a:ext cx="3278707" cy="389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2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329</TotalTime>
  <Words>302</Words>
  <Application>Microsoft Macintosh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FEDERICO OZANAM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FEDERICO OZANAM</dc:title>
  <dc:creator>Manuel</dc:creator>
  <cp:lastModifiedBy>Monica Watson</cp:lastModifiedBy>
  <cp:revision>15</cp:revision>
  <dcterms:created xsi:type="dcterms:W3CDTF">2013-08-30T22:26:51Z</dcterms:created>
  <dcterms:modified xsi:type="dcterms:W3CDTF">2013-09-17T19:05:05Z</dcterms:modified>
</cp:coreProperties>
</file>