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13004800" cy="97536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2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8000" y="4876800"/>
            <a:ext cx="5676900" cy="0"/>
          </a:xfrm>
          <a:custGeom>
            <a:avLst/>
            <a:gdLst/>
            <a:ahLst/>
            <a:cxnLst/>
            <a:rect l="l" t="t" r="r" b="b"/>
            <a:pathLst>
              <a:path w="5676900">
                <a:moveTo>
                  <a:pt x="0" y="0"/>
                </a:moveTo>
                <a:lnTo>
                  <a:pt x="5676372" y="0"/>
                </a:lnTo>
              </a:path>
            </a:pathLst>
          </a:custGeom>
          <a:ln w="12700">
            <a:solidFill>
              <a:srgbClr val="444444"/>
            </a:solidFill>
          </a:ln>
        </p:spPr>
        <p:txBody>
          <a:bodyPr wrap="square" lIns="0" tIns="0" rIns="0" bIns="0" rtlCol="0"/>
          <a:lstStyle/>
          <a:p>
            <a:endParaRPr/>
          </a:p>
        </p:txBody>
      </p:sp>
      <p:sp>
        <p:nvSpPr>
          <p:cNvPr id="18" name="bk object 18"/>
          <p:cNvSpPr/>
          <p:nvPr/>
        </p:nvSpPr>
        <p:spPr>
          <a:xfrm>
            <a:off x="508000" y="2768600"/>
            <a:ext cx="5676900" cy="0"/>
          </a:xfrm>
          <a:custGeom>
            <a:avLst/>
            <a:gdLst/>
            <a:ahLst/>
            <a:cxnLst/>
            <a:rect l="l" t="t" r="r" b="b"/>
            <a:pathLst>
              <a:path w="5676900">
                <a:moveTo>
                  <a:pt x="0" y="0"/>
                </a:moveTo>
                <a:lnTo>
                  <a:pt x="5676315" y="0"/>
                </a:lnTo>
              </a:path>
            </a:pathLst>
          </a:custGeom>
          <a:ln w="12700">
            <a:solidFill>
              <a:srgbClr val="44444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600" b="0" i="0">
                <a:solidFill>
                  <a:srgbClr val="D93D2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D93D2B"/>
                </a:solidFill>
                <a:latin typeface="Garamond"/>
                <a:cs typeface="Garamond"/>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00" b="0" i="0">
                <a:solidFill>
                  <a:srgbClr val="D93D2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46100" y="3352800"/>
            <a:ext cx="11912600" cy="881379"/>
          </a:xfrm>
          <a:prstGeom prst="rect">
            <a:avLst/>
          </a:prstGeom>
        </p:spPr>
        <p:txBody>
          <a:bodyPr wrap="square" lIns="0" tIns="0" rIns="0" bIns="0">
            <a:spAutoFit/>
          </a:bodyPr>
          <a:lstStyle>
            <a:lvl1pPr>
              <a:defRPr sz="5600" b="0" i="0">
                <a:solidFill>
                  <a:srgbClr val="D93D2B"/>
                </a:solidFill>
                <a:latin typeface="Garamond"/>
                <a:cs typeface="Garamond"/>
              </a:defRPr>
            </a:lvl1pPr>
          </a:lstStyle>
          <a:p>
            <a:endParaRPr/>
          </a:p>
        </p:txBody>
      </p:sp>
      <p:sp>
        <p:nvSpPr>
          <p:cNvPr id="3" name="Holder 3"/>
          <p:cNvSpPr>
            <a:spLocks noGrp="1"/>
          </p:cNvSpPr>
          <p:nvPr>
            <p:ph type="body" idx="1"/>
          </p:nvPr>
        </p:nvSpPr>
        <p:spPr>
          <a:xfrm>
            <a:off x="650240" y="2243328"/>
            <a:ext cx="11704320"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5/24/2016</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87951" y="7053556"/>
            <a:ext cx="12700" cy="1642745"/>
          </a:xfrm>
          <a:custGeom>
            <a:avLst/>
            <a:gdLst/>
            <a:ahLst/>
            <a:cxnLst/>
            <a:rect l="l" t="t" r="r" b="b"/>
            <a:pathLst>
              <a:path w="12700" h="1642745">
                <a:moveTo>
                  <a:pt x="0" y="1642757"/>
                </a:moveTo>
                <a:lnTo>
                  <a:pt x="0" y="0"/>
                </a:lnTo>
                <a:lnTo>
                  <a:pt x="12700" y="0"/>
                </a:lnTo>
                <a:lnTo>
                  <a:pt x="12700" y="1642757"/>
                </a:lnTo>
                <a:lnTo>
                  <a:pt x="0" y="1642757"/>
                </a:lnTo>
                <a:close/>
              </a:path>
            </a:pathLst>
          </a:custGeom>
          <a:solidFill>
            <a:srgbClr val="444444"/>
          </a:solidFill>
        </p:spPr>
        <p:txBody>
          <a:bodyPr wrap="square" lIns="0" tIns="0" rIns="0" bIns="0" rtlCol="0"/>
          <a:lstStyle/>
          <a:p>
            <a:endParaRPr/>
          </a:p>
        </p:txBody>
      </p:sp>
      <p:sp>
        <p:nvSpPr>
          <p:cNvPr id="3" name="object 3"/>
          <p:cNvSpPr/>
          <p:nvPr/>
        </p:nvSpPr>
        <p:spPr>
          <a:xfrm>
            <a:off x="508000" y="9131300"/>
            <a:ext cx="11999595" cy="0"/>
          </a:xfrm>
          <a:custGeom>
            <a:avLst/>
            <a:gdLst/>
            <a:ahLst/>
            <a:cxnLst/>
            <a:rect l="l" t="t" r="r" b="b"/>
            <a:pathLst>
              <a:path w="11999595">
                <a:moveTo>
                  <a:pt x="0" y="0"/>
                </a:moveTo>
                <a:lnTo>
                  <a:pt x="11999452" y="0"/>
                </a:lnTo>
              </a:path>
            </a:pathLst>
          </a:custGeom>
          <a:ln w="12700">
            <a:solidFill>
              <a:srgbClr val="444444"/>
            </a:solidFill>
          </a:ln>
        </p:spPr>
        <p:txBody>
          <a:bodyPr wrap="square" lIns="0" tIns="0" rIns="0" bIns="0" rtlCol="0"/>
          <a:lstStyle/>
          <a:p>
            <a:endParaRPr/>
          </a:p>
        </p:txBody>
      </p:sp>
      <p:sp>
        <p:nvSpPr>
          <p:cNvPr id="4" name="object 4"/>
          <p:cNvSpPr/>
          <p:nvPr/>
        </p:nvSpPr>
        <p:spPr>
          <a:xfrm>
            <a:off x="508000" y="6629400"/>
            <a:ext cx="12000230" cy="0"/>
          </a:xfrm>
          <a:custGeom>
            <a:avLst/>
            <a:gdLst/>
            <a:ahLst/>
            <a:cxnLst/>
            <a:rect l="l" t="t" r="r" b="b"/>
            <a:pathLst>
              <a:path w="12000230">
                <a:moveTo>
                  <a:pt x="0" y="0"/>
                </a:moveTo>
                <a:lnTo>
                  <a:pt x="12000019" y="0"/>
                </a:lnTo>
              </a:path>
            </a:pathLst>
          </a:custGeom>
          <a:ln w="12700">
            <a:solidFill>
              <a:srgbClr val="444444"/>
            </a:solidFill>
          </a:ln>
        </p:spPr>
        <p:txBody>
          <a:bodyPr wrap="square" lIns="0" tIns="0" rIns="0" bIns="0" rtlCol="0"/>
          <a:lstStyle/>
          <a:p>
            <a:endParaRPr/>
          </a:p>
        </p:txBody>
      </p:sp>
      <p:sp>
        <p:nvSpPr>
          <p:cNvPr id="5" name="object 5"/>
          <p:cNvSpPr/>
          <p:nvPr/>
        </p:nvSpPr>
        <p:spPr>
          <a:xfrm>
            <a:off x="7987951" y="7053556"/>
            <a:ext cx="12700" cy="1642745"/>
          </a:xfrm>
          <a:custGeom>
            <a:avLst/>
            <a:gdLst/>
            <a:ahLst/>
            <a:cxnLst/>
            <a:rect l="l" t="t" r="r" b="b"/>
            <a:pathLst>
              <a:path w="12700" h="1642745">
                <a:moveTo>
                  <a:pt x="0" y="1642757"/>
                </a:moveTo>
                <a:lnTo>
                  <a:pt x="0" y="0"/>
                </a:lnTo>
                <a:lnTo>
                  <a:pt x="12700" y="0"/>
                </a:lnTo>
                <a:lnTo>
                  <a:pt x="12700" y="1642757"/>
                </a:lnTo>
                <a:lnTo>
                  <a:pt x="0" y="1642757"/>
                </a:lnTo>
                <a:close/>
              </a:path>
            </a:pathLst>
          </a:custGeom>
          <a:solidFill>
            <a:srgbClr val="444444"/>
          </a:solidFill>
        </p:spPr>
        <p:txBody>
          <a:bodyPr wrap="square" lIns="0" tIns="0" rIns="0" bIns="0" rtlCol="0"/>
          <a:lstStyle/>
          <a:p>
            <a:endParaRPr/>
          </a:p>
        </p:txBody>
      </p:sp>
      <p:sp>
        <p:nvSpPr>
          <p:cNvPr id="6" name="object 6"/>
          <p:cNvSpPr/>
          <p:nvPr/>
        </p:nvSpPr>
        <p:spPr>
          <a:xfrm>
            <a:off x="1473200" y="635000"/>
            <a:ext cx="10058400" cy="52070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69900" y="544560"/>
            <a:ext cx="12065000" cy="5537200"/>
          </a:xfrm>
          <a:prstGeom prst="rect">
            <a:avLst/>
          </a:prstGeom>
          <a:blipFill>
            <a:blip r:embed="rId3" cstate="print"/>
            <a:stretch>
              <a:fillRect/>
            </a:stretch>
          </a:blipFill>
        </p:spPr>
        <p:txBody>
          <a:bodyPr wrap="square" lIns="0" tIns="0" rIns="0" bIns="0" rtlCol="0"/>
          <a:lstStyle/>
          <a:p>
            <a:endParaRPr dirty="0"/>
          </a:p>
        </p:txBody>
      </p:sp>
      <p:sp>
        <p:nvSpPr>
          <p:cNvPr id="8" name="object 8"/>
          <p:cNvSpPr txBox="1"/>
          <p:nvPr/>
        </p:nvSpPr>
        <p:spPr>
          <a:xfrm>
            <a:off x="546100" y="6782602"/>
            <a:ext cx="7251700" cy="2218684"/>
          </a:xfrm>
          <a:prstGeom prst="rect">
            <a:avLst/>
          </a:prstGeom>
        </p:spPr>
        <p:txBody>
          <a:bodyPr vert="horz" wrap="square" lIns="0" tIns="0" rIns="0" bIns="0" rtlCol="0">
            <a:spAutoFit/>
          </a:bodyPr>
          <a:lstStyle/>
          <a:p>
            <a:pPr marL="12700" marR="5080" algn="just">
              <a:lnSpc>
                <a:spcPct val="89100"/>
              </a:lnSpc>
            </a:pPr>
            <a:r>
              <a:rPr lang="es-ES" sz="5400" spc="-95" dirty="0">
                <a:solidFill>
                  <a:srgbClr val="D93D2B"/>
                </a:solidFill>
                <a:latin typeface="Garamond"/>
                <a:cs typeface="Garamond"/>
              </a:rPr>
              <a:t>Los muchos desafíos a los que se enfrentó Santa Juana </a:t>
            </a:r>
            <a:r>
              <a:rPr lang="es-ES" sz="5400" spc="-95" dirty="0" err="1">
                <a:solidFill>
                  <a:srgbClr val="D93D2B"/>
                </a:solidFill>
                <a:latin typeface="Garamond"/>
                <a:cs typeface="Garamond"/>
              </a:rPr>
              <a:t>Antida</a:t>
            </a:r>
            <a:r>
              <a:rPr lang="es-ES" sz="5400" spc="-95" dirty="0">
                <a:solidFill>
                  <a:srgbClr val="D93D2B"/>
                </a:solidFill>
                <a:latin typeface="Garamond"/>
                <a:cs typeface="Garamond"/>
              </a:rPr>
              <a:t> </a:t>
            </a:r>
            <a:r>
              <a:rPr lang="es-ES" sz="5400" spc="-95" dirty="0" err="1">
                <a:solidFill>
                  <a:srgbClr val="D93D2B"/>
                </a:solidFill>
                <a:latin typeface="Garamond"/>
                <a:cs typeface="Garamond"/>
              </a:rPr>
              <a:t>Thouret</a:t>
            </a:r>
            <a:r>
              <a:rPr lang="es-ES" sz="5400" spc="-95" dirty="0">
                <a:solidFill>
                  <a:srgbClr val="D93D2B"/>
                </a:solidFill>
                <a:latin typeface="Garamond"/>
                <a:cs typeface="Garamond"/>
              </a:rPr>
              <a:t> en su viaje</a:t>
            </a:r>
            <a:endParaRPr sz="5350" dirty="0">
              <a:latin typeface="Garamond"/>
              <a:cs typeface="Garamond"/>
            </a:endParaRPr>
          </a:p>
        </p:txBody>
      </p:sp>
      <p:sp>
        <p:nvSpPr>
          <p:cNvPr id="9" name="object 9"/>
          <p:cNvSpPr txBox="1"/>
          <p:nvPr/>
        </p:nvSpPr>
        <p:spPr>
          <a:xfrm>
            <a:off x="8318500" y="7452400"/>
            <a:ext cx="3804285" cy="799450"/>
          </a:xfrm>
          <a:prstGeom prst="rect">
            <a:avLst/>
          </a:prstGeom>
        </p:spPr>
        <p:txBody>
          <a:bodyPr vert="horz" wrap="square" lIns="0" tIns="0" rIns="0" bIns="0" rtlCol="0">
            <a:spAutoFit/>
          </a:bodyPr>
          <a:lstStyle/>
          <a:p>
            <a:pPr marL="12700" marR="5080">
              <a:lnSpc>
                <a:spcPct val="111100"/>
              </a:lnSpc>
            </a:pPr>
            <a:r>
              <a:rPr lang="es-ES" sz="2400" spc="-15" dirty="0">
                <a:solidFill>
                  <a:srgbClr val="414141"/>
                </a:solidFill>
                <a:latin typeface="Palatino Linotype"/>
                <a:cs typeface="Palatino Linotype"/>
              </a:rPr>
              <a:t>más en </a:t>
            </a:r>
            <a:r>
              <a:rPr sz="2400" u="heavy" spc="-5" dirty="0">
                <a:solidFill>
                  <a:srgbClr val="414141"/>
                </a:solidFill>
                <a:latin typeface="Palatino Linotype"/>
                <a:cs typeface="Palatino Linotype"/>
              </a:rPr>
              <a:t>suoredellacarita.org  </a:t>
            </a:r>
            <a:r>
              <a:rPr lang="es-ES" sz="2400" dirty="0">
                <a:solidFill>
                  <a:srgbClr val="414141"/>
                </a:solidFill>
                <a:latin typeface="Palatino Linotype"/>
                <a:cs typeface="Palatino Linotype"/>
              </a:rPr>
              <a:t>y en </a:t>
            </a:r>
            <a:r>
              <a:rPr sz="2400" u="heavy" spc="-5" dirty="0">
                <a:solidFill>
                  <a:srgbClr val="414141"/>
                </a:solidFill>
                <a:latin typeface="Palatino Linotype"/>
                <a:cs typeface="Palatino Linotype"/>
              </a:rPr>
              <a:t>scsja.org</a:t>
            </a:r>
            <a:endParaRPr sz="2400" dirty="0">
              <a:latin typeface="Palatino Linotype"/>
              <a:cs typeface="Palatino Linotyp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81300" y="0"/>
            <a:ext cx="7442200" cy="9753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449982" y="8601357"/>
            <a:ext cx="808990" cy="825500"/>
          </a:xfrm>
          <a:custGeom>
            <a:avLst/>
            <a:gdLst/>
            <a:ahLst/>
            <a:cxnLst/>
            <a:rect l="l" t="t" r="r" b="b"/>
            <a:pathLst>
              <a:path w="808990" h="825500">
                <a:moveTo>
                  <a:pt x="793271" y="521775"/>
                </a:moveTo>
                <a:lnTo>
                  <a:pt x="803766" y="474622"/>
                </a:lnTo>
                <a:lnTo>
                  <a:pt x="808777" y="427627"/>
                </a:lnTo>
                <a:lnTo>
                  <a:pt x="808513" y="381170"/>
                </a:lnTo>
                <a:lnTo>
                  <a:pt x="803180" y="335633"/>
                </a:lnTo>
                <a:lnTo>
                  <a:pt x="792986" y="291395"/>
                </a:lnTo>
                <a:lnTo>
                  <a:pt x="778140" y="248838"/>
                </a:lnTo>
                <a:lnTo>
                  <a:pt x="758848" y="208341"/>
                </a:lnTo>
                <a:lnTo>
                  <a:pt x="735319" y="170285"/>
                </a:lnTo>
                <a:lnTo>
                  <a:pt x="707760" y="135052"/>
                </a:lnTo>
                <a:lnTo>
                  <a:pt x="676378" y="103021"/>
                </a:lnTo>
                <a:lnTo>
                  <a:pt x="641381" y="74572"/>
                </a:lnTo>
                <a:lnTo>
                  <a:pt x="602977" y="50088"/>
                </a:lnTo>
                <a:lnTo>
                  <a:pt x="561374" y="29947"/>
                </a:lnTo>
                <a:lnTo>
                  <a:pt x="516778" y="14532"/>
                </a:lnTo>
                <a:lnTo>
                  <a:pt x="470669" y="4471"/>
                </a:lnTo>
                <a:lnTo>
                  <a:pt x="424640" y="0"/>
                </a:lnTo>
                <a:lnTo>
                  <a:pt x="379067" y="899"/>
                </a:lnTo>
                <a:lnTo>
                  <a:pt x="334328" y="6953"/>
                </a:lnTo>
                <a:lnTo>
                  <a:pt x="290798" y="17946"/>
                </a:lnTo>
                <a:lnTo>
                  <a:pt x="248853" y="33659"/>
                </a:lnTo>
                <a:lnTo>
                  <a:pt x="208870" y="53877"/>
                </a:lnTo>
                <a:lnTo>
                  <a:pt x="171223" y="78383"/>
                </a:lnTo>
                <a:lnTo>
                  <a:pt x="136291" y="106960"/>
                </a:lnTo>
                <a:lnTo>
                  <a:pt x="104448" y="139391"/>
                </a:lnTo>
                <a:lnTo>
                  <a:pt x="76071" y="175460"/>
                </a:lnTo>
                <a:lnTo>
                  <a:pt x="51536" y="214950"/>
                </a:lnTo>
                <a:lnTo>
                  <a:pt x="31219" y="257643"/>
                </a:lnTo>
                <a:lnTo>
                  <a:pt x="15497" y="303324"/>
                </a:lnTo>
                <a:lnTo>
                  <a:pt x="5007" y="350477"/>
                </a:lnTo>
                <a:lnTo>
                  <a:pt x="0" y="397472"/>
                </a:lnTo>
                <a:lnTo>
                  <a:pt x="267" y="443929"/>
                </a:lnTo>
                <a:lnTo>
                  <a:pt x="5602" y="489466"/>
                </a:lnTo>
                <a:lnTo>
                  <a:pt x="15797" y="533704"/>
                </a:lnTo>
                <a:lnTo>
                  <a:pt x="30644" y="576262"/>
                </a:lnTo>
                <a:lnTo>
                  <a:pt x="49936" y="616760"/>
                </a:lnTo>
                <a:lnTo>
                  <a:pt x="73465" y="654816"/>
                </a:lnTo>
                <a:lnTo>
                  <a:pt x="101024" y="690051"/>
                </a:lnTo>
                <a:lnTo>
                  <a:pt x="132405" y="722083"/>
                </a:lnTo>
                <a:lnTo>
                  <a:pt x="167401" y="750533"/>
                </a:lnTo>
                <a:lnTo>
                  <a:pt x="205804" y="775019"/>
                </a:lnTo>
                <a:lnTo>
                  <a:pt x="247407" y="795162"/>
                </a:lnTo>
                <a:lnTo>
                  <a:pt x="292002" y="810580"/>
                </a:lnTo>
                <a:lnTo>
                  <a:pt x="338107" y="820636"/>
                </a:lnTo>
                <a:lnTo>
                  <a:pt x="384133" y="825105"/>
                </a:lnTo>
                <a:lnTo>
                  <a:pt x="429703" y="824204"/>
                </a:lnTo>
                <a:lnTo>
                  <a:pt x="474441" y="818149"/>
                </a:lnTo>
                <a:lnTo>
                  <a:pt x="517971" y="807157"/>
                </a:lnTo>
                <a:lnTo>
                  <a:pt x="559916" y="791445"/>
                </a:lnTo>
                <a:lnTo>
                  <a:pt x="599900" y="771228"/>
                </a:lnTo>
                <a:lnTo>
                  <a:pt x="637547" y="746723"/>
                </a:lnTo>
                <a:lnTo>
                  <a:pt x="672480" y="718147"/>
                </a:lnTo>
                <a:lnTo>
                  <a:pt x="704323" y="685717"/>
                </a:lnTo>
                <a:lnTo>
                  <a:pt x="732701" y="649648"/>
                </a:lnTo>
                <a:lnTo>
                  <a:pt x="757235" y="610157"/>
                </a:lnTo>
                <a:lnTo>
                  <a:pt x="777551" y="567460"/>
                </a:lnTo>
                <a:lnTo>
                  <a:pt x="793271" y="521775"/>
                </a:lnTo>
                <a:close/>
              </a:path>
            </a:pathLst>
          </a:custGeom>
          <a:ln w="6365">
            <a:solidFill>
              <a:srgbClr val="0E7BC0"/>
            </a:solidFill>
          </a:ln>
        </p:spPr>
        <p:txBody>
          <a:bodyPr wrap="square" lIns="0" tIns="0" rIns="0" bIns="0" rtlCol="0"/>
          <a:lstStyle/>
          <a:p>
            <a:endParaRPr/>
          </a:p>
        </p:txBody>
      </p:sp>
      <p:sp>
        <p:nvSpPr>
          <p:cNvPr id="4" name="object 4"/>
          <p:cNvSpPr/>
          <p:nvPr/>
        </p:nvSpPr>
        <p:spPr>
          <a:xfrm>
            <a:off x="11681591" y="8613393"/>
            <a:ext cx="267970" cy="797560"/>
          </a:xfrm>
          <a:custGeom>
            <a:avLst/>
            <a:gdLst/>
            <a:ahLst/>
            <a:cxnLst/>
            <a:rect l="l" t="t" r="r" b="b"/>
            <a:pathLst>
              <a:path w="267970" h="797559">
                <a:moveTo>
                  <a:pt x="267538" y="0"/>
                </a:moveTo>
                <a:lnTo>
                  <a:pt x="217580" y="27828"/>
                </a:lnTo>
                <a:lnTo>
                  <a:pt x="165564" y="85805"/>
                </a:lnTo>
                <a:lnTo>
                  <a:pt x="135839" y="132574"/>
                </a:lnTo>
                <a:lnTo>
                  <a:pt x="104795" y="193774"/>
                </a:lnTo>
                <a:lnTo>
                  <a:pt x="73301" y="271336"/>
                </a:lnTo>
                <a:lnTo>
                  <a:pt x="42226" y="367194"/>
                </a:lnTo>
                <a:lnTo>
                  <a:pt x="17823" y="464802"/>
                </a:lnTo>
                <a:lnTo>
                  <a:pt x="4408" y="547119"/>
                </a:lnTo>
                <a:lnTo>
                  <a:pt x="0" y="615327"/>
                </a:lnTo>
                <a:lnTo>
                  <a:pt x="2614" y="670608"/>
                </a:lnTo>
                <a:lnTo>
                  <a:pt x="10267" y="714143"/>
                </a:lnTo>
                <a:lnTo>
                  <a:pt x="32758" y="770700"/>
                </a:lnTo>
                <a:lnTo>
                  <a:pt x="51606" y="794450"/>
                </a:lnTo>
                <a:lnTo>
                  <a:pt x="54706" y="796976"/>
                </a:lnTo>
              </a:path>
            </a:pathLst>
          </a:custGeom>
          <a:ln w="6372">
            <a:solidFill>
              <a:srgbClr val="0E7BC0"/>
            </a:solidFill>
          </a:ln>
        </p:spPr>
        <p:txBody>
          <a:bodyPr wrap="square" lIns="0" tIns="0" rIns="0" bIns="0" rtlCol="0"/>
          <a:lstStyle/>
          <a:p>
            <a:endParaRPr/>
          </a:p>
        </p:txBody>
      </p:sp>
      <p:sp>
        <p:nvSpPr>
          <p:cNvPr id="5" name="object 5"/>
          <p:cNvSpPr/>
          <p:nvPr/>
        </p:nvSpPr>
        <p:spPr>
          <a:xfrm>
            <a:off x="11736323" y="8613393"/>
            <a:ext cx="458470" cy="799465"/>
          </a:xfrm>
          <a:custGeom>
            <a:avLst/>
            <a:gdLst/>
            <a:ahLst/>
            <a:cxnLst/>
            <a:rect l="l" t="t" r="r" b="b"/>
            <a:pathLst>
              <a:path w="458470" h="799465">
                <a:moveTo>
                  <a:pt x="212806" y="0"/>
                </a:moveTo>
                <a:lnTo>
                  <a:pt x="250458" y="20085"/>
                </a:lnTo>
                <a:lnTo>
                  <a:pt x="303607" y="57080"/>
                </a:lnTo>
                <a:lnTo>
                  <a:pt x="333633" y="83121"/>
                </a:lnTo>
                <a:lnTo>
                  <a:pt x="363754" y="114399"/>
                </a:lnTo>
                <a:lnTo>
                  <a:pt x="392315" y="151067"/>
                </a:lnTo>
                <a:lnTo>
                  <a:pt x="417662" y="193279"/>
                </a:lnTo>
                <a:lnTo>
                  <a:pt x="438141" y="241190"/>
                </a:lnTo>
                <a:lnTo>
                  <a:pt x="452097" y="294955"/>
                </a:lnTo>
                <a:lnTo>
                  <a:pt x="457875" y="354728"/>
                </a:lnTo>
                <a:lnTo>
                  <a:pt x="453822" y="420663"/>
                </a:lnTo>
                <a:lnTo>
                  <a:pt x="438283" y="492915"/>
                </a:lnTo>
                <a:lnTo>
                  <a:pt x="413066" y="562411"/>
                </a:lnTo>
                <a:lnTo>
                  <a:pt x="381919" y="620635"/>
                </a:lnTo>
                <a:lnTo>
                  <a:pt x="346091" y="668567"/>
                </a:lnTo>
                <a:lnTo>
                  <a:pt x="306829" y="707188"/>
                </a:lnTo>
                <a:lnTo>
                  <a:pt x="265383" y="737478"/>
                </a:lnTo>
                <a:lnTo>
                  <a:pt x="222999" y="760417"/>
                </a:lnTo>
                <a:lnTo>
                  <a:pt x="180928" y="776986"/>
                </a:lnTo>
                <a:lnTo>
                  <a:pt x="140416" y="788165"/>
                </a:lnTo>
                <a:lnTo>
                  <a:pt x="102712" y="794934"/>
                </a:lnTo>
                <a:lnTo>
                  <a:pt x="40721" y="799166"/>
                </a:lnTo>
                <a:lnTo>
                  <a:pt x="18930" y="798589"/>
                </a:lnTo>
                <a:lnTo>
                  <a:pt x="4940" y="797523"/>
                </a:lnTo>
                <a:lnTo>
                  <a:pt x="0" y="796950"/>
                </a:lnTo>
              </a:path>
            </a:pathLst>
          </a:custGeom>
          <a:ln w="6369">
            <a:solidFill>
              <a:srgbClr val="0E7BC0"/>
            </a:solidFill>
          </a:ln>
        </p:spPr>
        <p:txBody>
          <a:bodyPr wrap="square" lIns="0" tIns="0" rIns="0" bIns="0" rtlCol="0"/>
          <a:lstStyle/>
          <a:p>
            <a:endParaRPr/>
          </a:p>
        </p:txBody>
      </p:sp>
      <p:sp>
        <p:nvSpPr>
          <p:cNvPr id="6" name="object 6"/>
          <p:cNvSpPr/>
          <p:nvPr/>
        </p:nvSpPr>
        <p:spPr>
          <a:xfrm>
            <a:off x="11736323" y="8613393"/>
            <a:ext cx="262890" cy="797560"/>
          </a:xfrm>
          <a:custGeom>
            <a:avLst/>
            <a:gdLst/>
            <a:ahLst/>
            <a:cxnLst/>
            <a:rect l="l" t="t" r="r" b="b"/>
            <a:pathLst>
              <a:path w="262890" h="797559">
                <a:moveTo>
                  <a:pt x="212806" y="0"/>
                </a:moveTo>
                <a:lnTo>
                  <a:pt x="244396" y="51298"/>
                </a:lnTo>
                <a:lnTo>
                  <a:pt x="260958" y="129012"/>
                </a:lnTo>
                <a:lnTo>
                  <a:pt x="262745" y="184847"/>
                </a:lnTo>
                <a:lnTo>
                  <a:pt x="257656" y="253513"/>
                </a:lnTo>
                <a:lnTo>
                  <a:pt x="243779" y="336140"/>
                </a:lnTo>
                <a:lnTo>
                  <a:pt x="219205" y="433862"/>
                </a:lnTo>
                <a:lnTo>
                  <a:pt x="188308" y="529602"/>
                </a:lnTo>
                <a:lnTo>
                  <a:pt x="157282" y="606851"/>
                </a:lnTo>
                <a:lnTo>
                  <a:pt x="126923" y="667590"/>
                </a:lnTo>
                <a:lnTo>
                  <a:pt x="98028" y="713800"/>
                </a:lnTo>
                <a:lnTo>
                  <a:pt x="71393" y="747464"/>
                </a:lnTo>
                <a:lnTo>
                  <a:pt x="28091" y="785081"/>
                </a:lnTo>
                <a:lnTo>
                  <a:pt x="3386" y="796292"/>
                </a:lnTo>
                <a:lnTo>
                  <a:pt x="0" y="796950"/>
                </a:lnTo>
              </a:path>
            </a:pathLst>
          </a:custGeom>
          <a:ln w="6372">
            <a:solidFill>
              <a:srgbClr val="0E7BC0"/>
            </a:solidFill>
          </a:ln>
        </p:spPr>
        <p:txBody>
          <a:bodyPr wrap="square" lIns="0" tIns="0" rIns="0" bIns="0" rtlCol="0"/>
          <a:lstStyle/>
          <a:p>
            <a:endParaRPr/>
          </a:p>
        </p:txBody>
      </p:sp>
      <p:sp>
        <p:nvSpPr>
          <p:cNvPr id="7" name="object 7"/>
          <p:cNvSpPr/>
          <p:nvPr/>
        </p:nvSpPr>
        <p:spPr>
          <a:xfrm>
            <a:off x="11506153" y="8611417"/>
            <a:ext cx="443230" cy="799465"/>
          </a:xfrm>
          <a:custGeom>
            <a:avLst/>
            <a:gdLst/>
            <a:ahLst/>
            <a:cxnLst/>
            <a:rect l="l" t="t" r="r" b="b"/>
            <a:pathLst>
              <a:path w="443229" h="799465">
                <a:moveTo>
                  <a:pt x="442976" y="1976"/>
                </a:moveTo>
                <a:lnTo>
                  <a:pt x="438266" y="1432"/>
                </a:lnTo>
                <a:lnTo>
                  <a:pt x="424919" y="450"/>
                </a:lnTo>
                <a:lnTo>
                  <a:pt x="404117" y="0"/>
                </a:lnTo>
                <a:lnTo>
                  <a:pt x="377038" y="1053"/>
                </a:lnTo>
                <a:lnTo>
                  <a:pt x="308766" y="11559"/>
                </a:lnTo>
                <a:lnTo>
                  <a:pt x="269932" y="22954"/>
                </a:lnTo>
                <a:lnTo>
                  <a:pt x="229539" y="39740"/>
                </a:lnTo>
                <a:lnTo>
                  <a:pt x="188765" y="62887"/>
                </a:lnTo>
                <a:lnTo>
                  <a:pt x="148789" y="93368"/>
                </a:lnTo>
                <a:lnTo>
                  <a:pt x="110792" y="132154"/>
                </a:lnTo>
                <a:lnTo>
                  <a:pt x="75952" y="180217"/>
                </a:lnTo>
                <a:lnTo>
                  <a:pt x="45449" y="238528"/>
                </a:lnTo>
                <a:lnTo>
                  <a:pt x="20461" y="308058"/>
                </a:lnTo>
                <a:lnTo>
                  <a:pt x="4694" y="380278"/>
                </a:lnTo>
                <a:lnTo>
                  <a:pt x="0" y="446128"/>
                </a:lnTo>
                <a:lnTo>
                  <a:pt x="4791" y="505771"/>
                </a:lnTo>
                <a:lnTo>
                  <a:pt x="17483" y="559371"/>
                </a:lnTo>
                <a:lnTo>
                  <a:pt x="36491" y="607092"/>
                </a:lnTo>
                <a:lnTo>
                  <a:pt x="60229" y="649095"/>
                </a:lnTo>
                <a:lnTo>
                  <a:pt x="87111" y="685546"/>
                </a:lnTo>
                <a:lnTo>
                  <a:pt x="115553" y="716606"/>
                </a:lnTo>
                <a:lnTo>
                  <a:pt x="143969" y="742440"/>
                </a:lnTo>
                <a:lnTo>
                  <a:pt x="194381" y="779082"/>
                </a:lnTo>
                <a:lnTo>
                  <a:pt x="225665" y="796776"/>
                </a:lnTo>
                <a:lnTo>
                  <a:pt x="230170" y="798927"/>
                </a:lnTo>
              </a:path>
            </a:pathLst>
          </a:custGeom>
          <a:ln w="6369">
            <a:solidFill>
              <a:srgbClr val="0E7BC0"/>
            </a:solidFill>
          </a:ln>
        </p:spPr>
        <p:txBody>
          <a:bodyPr wrap="square" lIns="0" tIns="0" rIns="0" bIns="0" rtlCol="0"/>
          <a:lstStyle/>
          <a:p>
            <a:endParaRPr/>
          </a:p>
        </p:txBody>
      </p:sp>
      <p:sp>
        <p:nvSpPr>
          <p:cNvPr id="8" name="object 8"/>
          <p:cNvSpPr/>
          <p:nvPr/>
        </p:nvSpPr>
        <p:spPr>
          <a:xfrm>
            <a:off x="11736323" y="8613393"/>
            <a:ext cx="353695" cy="797560"/>
          </a:xfrm>
          <a:custGeom>
            <a:avLst/>
            <a:gdLst/>
            <a:ahLst/>
            <a:cxnLst/>
            <a:rect l="l" t="t" r="r" b="b"/>
            <a:pathLst>
              <a:path w="353695" h="797559">
                <a:moveTo>
                  <a:pt x="212806" y="0"/>
                </a:moveTo>
                <a:lnTo>
                  <a:pt x="244847" y="21812"/>
                </a:lnTo>
                <a:lnTo>
                  <a:pt x="286406" y="64739"/>
                </a:lnTo>
                <a:lnTo>
                  <a:pt x="326868" y="135020"/>
                </a:lnTo>
                <a:lnTo>
                  <a:pt x="342067" y="181662"/>
                </a:lnTo>
                <a:lnTo>
                  <a:pt x="351447" y="236637"/>
                </a:lnTo>
                <a:lnTo>
                  <a:pt x="353158" y="300441"/>
                </a:lnTo>
                <a:lnTo>
                  <a:pt x="345353" y="373573"/>
                </a:lnTo>
                <a:lnTo>
                  <a:pt x="326182" y="456530"/>
                </a:lnTo>
                <a:lnTo>
                  <a:pt x="298360" y="537202"/>
                </a:lnTo>
                <a:lnTo>
                  <a:pt x="266642" y="604018"/>
                </a:lnTo>
                <a:lnTo>
                  <a:pt x="232231" y="658280"/>
                </a:lnTo>
                <a:lnTo>
                  <a:pt x="196331" y="701295"/>
                </a:lnTo>
                <a:lnTo>
                  <a:pt x="160147" y="734364"/>
                </a:lnTo>
                <a:lnTo>
                  <a:pt x="124882" y="758793"/>
                </a:lnTo>
                <a:lnTo>
                  <a:pt x="61923" y="786947"/>
                </a:lnTo>
                <a:lnTo>
                  <a:pt x="17085" y="796188"/>
                </a:lnTo>
                <a:lnTo>
                  <a:pt x="4472" y="796977"/>
                </a:lnTo>
                <a:lnTo>
                  <a:pt x="0" y="796950"/>
                </a:lnTo>
              </a:path>
            </a:pathLst>
          </a:custGeom>
          <a:ln w="6370">
            <a:solidFill>
              <a:srgbClr val="0E7BC0"/>
            </a:solidFill>
          </a:ln>
        </p:spPr>
        <p:txBody>
          <a:bodyPr wrap="square" lIns="0" tIns="0" rIns="0" bIns="0" rtlCol="0"/>
          <a:lstStyle/>
          <a:p>
            <a:endParaRPr/>
          </a:p>
        </p:txBody>
      </p:sp>
      <p:sp>
        <p:nvSpPr>
          <p:cNvPr id="9" name="object 9"/>
          <p:cNvSpPr/>
          <p:nvPr/>
        </p:nvSpPr>
        <p:spPr>
          <a:xfrm>
            <a:off x="11580854" y="8613165"/>
            <a:ext cx="368300" cy="797560"/>
          </a:xfrm>
          <a:custGeom>
            <a:avLst/>
            <a:gdLst/>
            <a:ahLst/>
            <a:cxnLst/>
            <a:rect l="l" t="t" r="r" b="b"/>
            <a:pathLst>
              <a:path w="368300" h="797559">
                <a:moveTo>
                  <a:pt x="368275" y="227"/>
                </a:moveTo>
                <a:lnTo>
                  <a:pt x="329086" y="2303"/>
                </a:lnTo>
                <a:lnTo>
                  <a:pt x="270393" y="17452"/>
                </a:lnTo>
                <a:lnTo>
                  <a:pt x="235228" y="33281"/>
                </a:lnTo>
                <a:lnTo>
                  <a:pt x="197941" y="56447"/>
                </a:lnTo>
                <a:lnTo>
                  <a:pt x="159848" y="88325"/>
                </a:lnTo>
                <a:lnTo>
                  <a:pt x="122266" y="130289"/>
                </a:lnTo>
                <a:lnTo>
                  <a:pt x="86513" y="183715"/>
                </a:lnTo>
                <a:lnTo>
                  <a:pt x="53907" y="249978"/>
                </a:lnTo>
                <a:lnTo>
                  <a:pt x="25763" y="330452"/>
                </a:lnTo>
                <a:lnTo>
                  <a:pt x="6916" y="413613"/>
                </a:lnTo>
                <a:lnTo>
                  <a:pt x="0" y="487302"/>
                </a:lnTo>
                <a:lnTo>
                  <a:pt x="3052" y="551947"/>
                </a:lnTo>
                <a:lnTo>
                  <a:pt x="14111" y="607975"/>
                </a:lnTo>
                <a:lnTo>
                  <a:pt x="31215" y="655812"/>
                </a:lnTo>
                <a:lnTo>
                  <a:pt x="52404" y="695886"/>
                </a:lnTo>
                <a:lnTo>
                  <a:pt x="75715" y="728623"/>
                </a:lnTo>
                <a:lnTo>
                  <a:pt x="120856" y="773795"/>
                </a:lnTo>
                <a:lnTo>
                  <a:pt x="150947" y="794745"/>
                </a:lnTo>
                <a:lnTo>
                  <a:pt x="155443" y="797204"/>
                </a:lnTo>
              </a:path>
            </a:pathLst>
          </a:custGeom>
          <a:ln w="6370">
            <a:solidFill>
              <a:srgbClr val="0E7BC0"/>
            </a:solidFill>
          </a:ln>
        </p:spPr>
        <p:txBody>
          <a:bodyPr wrap="square" lIns="0" tIns="0" rIns="0" bIns="0" rtlCol="0"/>
          <a:lstStyle/>
          <a:p>
            <a:endParaRPr/>
          </a:p>
        </p:txBody>
      </p:sp>
      <p:sp>
        <p:nvSpPr>
          <p:cNvPr id="10" name="object 10"/>
          <p:cNvSpPr/>
          <p:nvPr/>
        </p:nvSpPr>
        <p:spPr>
          <a:xfrm>
            <a:off x="11736323" y="8613393"/>
            <a:ext cx="213360" cy="797560"/>
          </a:xfrm>
          <a:custGeom>
            <a:avLst/>
            <a:gdLst/>
            <a:ahLst/>
            <a:cxnLst/>
            <a:rect l="l" t="t" r="r" b="b"/>
            <a:pathLst>
              <a:path w="213359" h="797559">
                <a:moveTo>
                  <a:pt x="212806" y="0"/>
                </a:moveTo>
                <a:lnTo>
                  <a:pt x="198674" y="61932"/>
                </a:lnTo>
                <a:lnTo>
                  <a:pt x="186022" y="110465"/>
                </a:lnTo>
                <a:lnTo>
                  <a:pt x="167465" y="178793"/>
                </a:lnTo>
                <a:lnTo>
                  <a:pt x="141875" y="270202"/>
                </a:lnTo>
                <a:lnTo>
                  <a:pt x="108124" y="387980"/>
                </a:lnTo>
                <a:lnTo>
                  <a:pt x="74231" y="506657"/>
                </a:lnTo>
                <a:lnTo>
                  <a:pt x="48255" y="600442"/>
                </a:lnTo>
                <a:lnTo>
                  <a:pt x="29148" y="672131"/>
                </a:lnTo>
                <a:lnTo>
                  <a:pt x="15862" y="724519"/>
                </a:lnTo>
                <a:lnTo>
                  <a:pt x="2569" y="782569"/>
                </a:lnTo>
                <a:lnTo>
                  <a:pt x="467" y="793821"/>
                </a:lnTo>
                <a:lnTo>
                  <a:pt x="0" y="796950"/>
                </a:lnTo>
              </a:path>
            </a:pathLst>
          </a:custGeom>
          <a:ln w="6372">
            <a:solidFill>
              <a:srgbClr val="0E7BC0"/>
            </a:solidFill>
          </a:ln>
        </p:spPr>
        <p:txBody>
          <a:bodyPr wrap="square" lIns="0" tIns="0" rIns="0" bIns="0" rtlCol="0"/>
          <a:lstStyle/>
          <a:p>
            <a:endParaRPr/>
          </a:p>
        </p:txBody>
      </p:sp>
      <p:sp>
        <p:nvSpPr>
          <p:cNvPr id="11" name="object 11"/>
          <p:cNvSpPr/>
          <p:nvPr/>
        </p:nvSpPr>
        <p:spPr>
          <a:xfrm>
            <a:off x="11801862" y="8606198"/>
            <a:ext cx="309880" cy="107314"/>
          </a:xfrm>
          <a:custGeom>
            <a:avLst/>
            <a:gdLst/>
            <a:ahLst/>
            <a:cxnLst/>
            <a:rect l="l" t="t" r="r" b="b"/>
            <a:pathLst>
              <a:path w="309879" h="107315">
                <a:moveTo>
                  <a:pt x="0" y="0"/>
                </a:moveTo>
                <a:lnTo>
                  <a:pt x="50750" y="61614"/>
                </a:lnTo>
                <a:lnTo>
                  <a:pt x="125906" y="91496"/>
                </a:lnTo>
                <a:lnTo>
                  <a:pt x="210054" y="107119"/>
                </a:lnTo>
                <a:lnTo>
                  <a:pt x="266964" y="105479"/>
                </a:lnTo>
                <a:lnTo>
                  <a:pt x="299216" y="96915"/>
                </a:lnTo>
                <a:lnTo>
                  <a:pt x="309394" y="91763"/>
                </a:lnTo>
              </a:path>
            </a:pathLst>
          </a:custGeom>
          <a:ln w="6358">
            <a:solidFill>
              <a:srgbClr val="0E7BC0"/>
            </a:solidFill>
          </a:ln>
        </p:spPr>
        <p:txBody>
          <a:bodyPr wrap="square" lIns="0" tIns="0" rIns="0" bIns="0" rtlCol="0"/>
          <a:lstStyle/>
          <a:p>
            <a:endParaRPr/>
          </a:p>
        </p:txBody>
      </p:sp>
      <p:sp>
        <p:nvSpPr>
          <p:cNvPr id="12" name="object 12"/>
          <p:cNvSpPr/>
          <p:nvPr/>
        </p:nvSpPr>
        <p:spPr>
          <a:xfrm>
            <a:off x="11647932" y="8663065"/>
            <a:ext cx="568960" cy="189865"/>
          </a:xfrm>
          <a:custGeom>
            <a:avLst/>
            <a:gdLst/>
            <a:ahLst/>
            <a:cxnLst/>
            <a:rect l="l" t="t" r="r" b="b"/>
            <a:pathLst>
              <a:path w="568959" h="189865">
                <a:moveTo>
                  <a:pt x="123" y="0"/>
                </a:moveTo>
                <a:lnTo>
                  <a:pt x="14308" y="37606"/>
                </a:lnTo>
                <a:lnTo>
                  <a:pt x="82027" y="91492"/>
                </a:lnTo>
                <a:lnTo>
                  <a:pt x="148666" y="122411"/>
                </a:lnTo>
                <a:lnTo>
                  <a:pt x="243957" y="153905"/>
                </a:lnTo>
                <a:lnTo>
                  <a:pt x="344003" y="177552"/>
                </a:lnTo>
                <a:lnTo>
                  <a:pt x="422828" y="188235"/>
                </a:lnTo>
                <a:lnTo>
                  <a:pt x="482432" y="189378"/>
                </a:lnTo>
                <a:lnTo>
                  <a:pt x="524816" y="184403"/>
                </a:lnTo>
                <a:lnTo>
                  <a:pt x="551980" y="176733"/>
                </a:lnTo>
                <a:lnTo>
                  <a:pt x="565924" y="169791"/>
                </a:lnTo>
                <a:lnTo>
                  <a:pt x="568648" y="167000"/>
                </a:lnTo>
              </a:path>
            </a:pathLst>
          </a:custGeom>
          <a:ln w="6358">
            <a:solidFill>
              <a:srgbClr val="0E7BC0"/>
            </a:solidFill>
          </a:ln>
        </p:spPr>
        <p:txBody>
          <a:bodyPr wrap="square" lIns="0" tIns="0" rIns="0" bIns="0" rtlCol="0"/>
          <a:lstStyle/>
          <a:p>
            <a:endParaRPr/>
          </a:p>
        </p:txBody>
      </p:sp>
      <p:sp>
        <p:nvSpPr>
          <p:cNvPr id="13" name="object 13"/>
          <p:cNvSpPr/>
          <p:nvPr/>
        </p:nvSpPr>
        <p:spPr>
          <a:xfrm>
            <a:off x="11556621" y="8737464"/>
            <a:ext cx="696595" cy="236220"/>
          </a:xfrm>
          <a:custGeom>
            <a:avLst/>
            <a:gdLst/>
            <a:ahLst/>
            <a:cxnLst/>
            <a:rect l="l" t="t" r="r" b="b"/>
            <a:pathLst>
              <a:path w="696595" h="236220">
                <a:moveTo>
                  <a:pt x="0" y="0"/>
                </a:moveTo>
                <a:lnTo>
                  <a:pt x="16406" y="39357"/>
                </a:lnTo>
                <a:lnTo>
                  <a:pt x="74959" y="96129"/>
                </a:lnTo>
                <a:lnTo>
                  <a:pt x="129100" y="128924"/>
                </a:lnTo>
                <a:lnTo>
                  <a:pt x="204518" y="162547"/>
                </a:lnTo>
                <a:lnTo>
                  <a:pt x="304741" y="195414"/>
                </a:lnTo>
                <a:lnTo>
                  <a:pt x="408689" y="220307"/>
                </a:lnTo>
                <a:lnTo>
                  <a:pt x="493923" y="232909"/>
                </a:lnTo>
                <a:lnTo>
                  <a:pt x="561938" y="235985"/>
                </a:lnTo>
                <a:lnTo>
                  <a:pt x="614232" y="232301"/>
                </a:lnTo>
                <a:lnTo>
                  <a:pt x="652300" y="224622"/>
                </a:lnTo>
                <a:lnTo>
                  <a:pt x="677638" y="215712"/>
                </a:lnTo>
                <a:lnTo>
                  <a:pt x="691744" y="208339"/>
                </a:lnTo>
                <a:lnTo>
                  <a:pt x="696114" y="205266"/>
                </a:lnTo>
              </a:path>
            </a:pathLst>
          </a:custGeom>
          <a:ln w="6358">
            <a:solidFill>
              <a:srgbClr val="0E7BC0"/>
            </a:solidFill>
          </a:ln>
        </p:spPr>
        <p:txBody>
          <a:bodyPr wrap="square" lIns="0" tIns="0" rIns="0" bIns="0" rtlCol="0"/>
          <a:lstStyle/>
          <a:p>
            <a:endParaRPr/>
          </a:p>
        </p:txBody>
      </p:sp>
      <p:sp>
        <p:nvSpPr>
          <p:cNvPr id="14" name="object 14"/>
          <p:cNvSpPr/>
          <p:nvPr/>
        </p:nvSpPr>
        <p:spPr>
          <a:xfrm>
            <a:off x="11485477" y="8851720"/>
            <a:ext cx="767715" cy="240029"/>
          </a:xfrm>
          <a:custGeom>
            <a:avLst/>
            <a:gdLst/>
            <a:ahLst/>
            <a:cxnLst/>
            <a:rect l="l" t="t" r="r" b="b"/>
            <a:pathLst>
              <a:path w="767715" h="240029">
                <a:moveTo>
                  <a:pt x="0" y="0"/>
                </a:moveTo>
                <a:lnTo>
                  <a:pt x="39407" y="48731"/>
                </a:lnTo>
                <a:lnTo>
                  <a:pt x="70948" y="72581"/>
                </a:lnTo>
                <a:lnTo>
                  <a:pt x="115664" y="99386"/>
                </a:lnTo>
                <a:lnTo>
                  <a:pt x="175804" y="128294"/>
                </a:lnTo>
                <a:lnTo>
                  <a:pt x="253619" y="158448"/>
                </a:lnTo>
                <a:lnTo>
                  <a:pt x="351358" y="188994"/>
                </a:lnTo>
                <a:lnTo>
                  <a:pt x="451298" y="214134"/>
                </a:lnTo>
                <a:lnTo>
                  <a:pt x="535032" y="229802"/>
                </a:lnTo>
                <a:lnTo>
                  <a:pt x="603749" y="237737"/>
                </a:lnTo>
                <a:lnTo>
                  <a:pt x="658635" y="239678"/>
                </a:lnTo>
                <a:lnTo>
                  <a:pt x="700879" y="237366"/>
                </a:lnTo>
                <a:lnTo>
                  <a:pt x="731667" y="232540"/>
                </a:lnTo>
                <a:lnTo>
                  <a:pt x="752189" y="226938"/>
                </a:lnTo>
                <a:lnTo>
                  <a:pt x="763631" y="222302"/>
                </a:lnTo>
                <a:lnTo>
                  <a:pt x="767181" y="220370"/>
                </a:lnTo>
              </a:path>
            </a:pathLst>
          </a:custGeom>
          <a:ln w="6358">
            <a:solidFill>
              <a:srgbClr val="0E7BC0"/>
            </a:solidFill>
          </a:ln>
        </p:spPr>
        <p:txBody>
          <a:bodyPr wrap="square" lIns="0" tIns="0" rIns="0" bIns="0" rtlCol="0"/>
          <a:lstStyle/>
          <a:p>
            <a:endParaRPr/>
          </a:p>
        </p:txBody>
      </p:sp>
      <p:sp>
        <p:nvSpPr>
          <p:cNvPr id="15" name="object 15"/>
          <p:cNvSpPr/>
          <p:nvPr/>
        </p:nvSpPr>
        <p:spPr>
          <a:xfrm>
            <a:off x="11459273" y="8944436"/>
            <a:ext cx="765175" cy="245745"/>
          </a:xfrm>
          <a:custGeom>
            <a:avLst/>
            <a:gdLst/>
            <a:ahLst/>
            <a:cxnLst/>
            <a:rect l="l" t="t" r="r" b="b"/>
            <a:pathLst>
              <a:path w="765175" h="245745">
                <a:moveTo>
                  <a:pt x="0" y="0"/>
                </a:moveTo>
                <a:lnTo>
                  <a:pt x="37030" y="53152"/>
                </a:lnTo>
                <a:lnTo>
                  <a:pt x="67576" y="78748"/>
                </a:lnTo>
                <a:lnTo>
                  <a:pt x="111303" y="107203"/>
                </a:lnTo>
                <a:lnTo>
                  <a:pt x="170541" y="137483"/>
                </a:lnTo>
                <a:lnTo>
                  <a:pt x="247624" y="168558"/>
                </a:lnTo>
                <a:lnTo>
                  <a:pt x="344883" y="199393"/>
                </a:lnTo>
                <a:lnTo>
                  <a:pt x="444716" y="224081"/>
                </a:lnTo>
                <a:lnTo>
                  <a:pt x="528705" y="238696"/>
                </a:lnTo>
                <a:lnTo>
                  <a:pt x="597945" y="245151"/>
                </a:lnTo>
                <a:lnTo>
                  <a:pt x="653531" y="245361"/>
                </a:lnTo>
                <a:lnTo>
                  <a:pt x="696556" y="241240"/>
                </a:lnTo>
                <a:lnTo>
                  <a:pt x="728114" y="234703"/>
                </a:lnTo>
                <a:lnTo>
                  <a:pt x="749301" y="227663"/>
                </a:lnTo>
                <a:lnTo>
                  <a:pt x="761211" y="222035"/>
                </a:lnTo>
                <a:lnTo>
                  <a:pt x="764937" y="219734"/>
                </a:lnTo>
              </a:path>
            </a:pathLst>
          </a:custGeom>
          <a:ln w="6358">
            <a:solidFill>
              <a:srgbClr val="0E7BC0"/>
            </a:solidFill>
          </a:ln>
        </p:spPr>
        <p:txBody>
          <a:bodyPr wrap="square" lIns="0" tIns="0" rIns="0" bIns="0" rtlCol="0"/>
          <a:lstStyle/>
          <a:p>
            <a:endParaRPr/>
          </a:p>
        </p:txBody>
      </p:sp>
      <p:sp>
        <p:nvSpPr>
          <p:cNvPr id="16" name="object 16"/>
          <p:cNvSpPr/>
          <p:nvPr/>
        </p:nvSpPr>
        <p:spPr>
          <a:xfrm>
            <a:off x="11453621" y="9050249"/>
            <a:ext cx="718185" cy="230504"/>
          </a:xfrm>
          <a:custGeom>
            <a:avLst/>
            <a:gdLst/>
            <a:ahLst/>
            <a:cxnLst/>
            <a:rect l="l" t="t" r="r" b="b"/>
            <a:pathLst>
              <a:path w="718184" h="230504">
                <a:moveTo>
                  <a:pt x="0" y="0"/>
                </a:moveTo>
                <a:lnTo>
                  <a:pt x="22705" y="36499"/>
                </a:lnTo>
                <a:lnTo>
                  <a:pt x="88694" y="89989"/>
                </a:lnTo>
                <a:lnTo>
                  <a:pt x="146169" y="121378"/>
                </a:lnTo>
                <a:lnTo>
                  <a:pt x="224065" y="154039"/>
                </a:lnTo>
                <a:lnTo>
                  <a:pt x="325455" y="186604"/>
                </a:lnTo>
                <a:lnTo>
                  <a:pt x="429716" y="212000"/>
                </a:lnTo>
                <a:lnTo>
                  <a:pt x="515185" y="225770"/>
                </a:lnTo>
                <a:lnTo>
                  <a:pt x="583370" y="230453"/>
                </a:lnTo>
                <a:lnTo>
                  <a:pt x="635778" y="228589"/>
                </a:lnTo>
                <a:lnTo>
                  <a:pt x="673917" y="222718"/>
                </a:lnTo>
                <a:lnTo>
                  <a:pt x="699292" y="215380"/>
                </a:lnTo>
                <a:lnTo>
                  <a:pt x="713413" y="209114"/>
                </a:lnTo>
                <a:lnTo>
                  <a:pt x="717784" y="206462"/>
                </a:lnTo>
              </a:path>
            </a:pathLst>
          </a:custGeom>
          <a:ln w="6358">
            <a:solidFill>
              <a:srgbClr val="0E7BC0"/>
            </a:solidFill>
          </a:ln>
        </p:spPr>
        <p:txBody>
          <a:bodyPr wrap="square" lIns="0" tIns="0" rIns="0" bIns="0" rtlCol="0"/>
          <a:lstStyle/>
          <a:p>
            <a:endParaRPr/>
          </a:p>
        </p:txBody>
      </p:sp>
      <p:sp>
        <p:nvSpPr>
          <p:cNvPr id="17" name="object 17"/>
          <p:cNvSpPr/>
          <p:nvPr/>
        </p:nvSpPr>
        <p:spPr>
          <a:xfrm>
            <a:off x="11475581" y="9161365"/>
            <a:ext cx="621665" cy="200025"/>
          </a:xfrm>
          <a:custGeom>
            <a:avLst/>
            <a:gdLst/>
            <a:ahLst/>
            <a:cxnLst/>
            <a:rect l="l" t="t" r="r" b="b"/>
            <a:pathLst>
              <a:path w="621665" h="200025">
                <a:moveTo>
                  <a:pt x="0" y="0"/>
                </a:moveTo>
                <a:lnTo>
                  <a:pt x="27378" y="40359"/>
                </a:lnTo>
                <a:lnTo>
                  <a:pt x="59393" y="67018"/>
                </a:lnTo>
                <a:lnTo>
                  <a:pt x="109553" y="97323"/>
                </a:lnTo>
                <a:lnTo>
                  <a:pt x="181880" y="129500"/>
                </a:lnTo>
                <a:lnTo>
                  <a:pt x="280393" y="161775"/>
                </a:lnTo>
                <a:lnTo>
                  <a:pt x="382253" y="186046"/>
                </a:lnTo>
                <a:lnTo>
                  <a:pt x="463211" y="197618"/>
                </a:lnTo>
                <a:lnTo>
                  <a:pt x="525175" y="199758"/>
                </a:lnTo>
                <a:lnTo>
                  <a:pt x="570050" y="195734"/>
                </a:lnTo>
                <a:lnTo>
                  <a:pt x="599743" y="188814"/>
                </a:lnTo>
                <a:lnTo>
                  <a:pt x="616161" y="182266"/>
                </a:lnTo>
                <a:lnTo>
                  <a:pt x="621210" y="179357"/>
                </a:lnTo>
              </a:path>
            </a:pathLst>
          </a:custGeom>
          <a:ln w="6358">
            <a:solidFill>
              <a:srgbClr val="0E7BC0"/>
            </a:solidFill>
          </a:ln>
        </p:spPr>
        <p:txBody>
          <a:bodyPr wrap="square" lIns="0" tIns="0" rIns="0" bIns="0" rtlCol="0"/>
          <a:lstStyle/>
          <a:p>
            <a:endParaRPr/>
          </a:p>
        </p:txBody>
      </p:sp>
      <p:sp>
        <p:nvSpPr>
          <p:cNvPr id="18" name="object 18"/>
          <p:cNvSpPr/>
          <p:nvPr/>
        </p:nvSpPr>
        <p:spPr>
          <a:xfrm>
            <a:off x="11526980" y="9253920"/>
            <a:ext cx="478155" cy="163830"/>
          </a:xfrm>
          <a:custGeom>
            <a:avLst/>
            <a:gdLst/>
            <a:ahLst/>
            <a:cxnLst/>
            <a:rect l="l" t="t" r="r" b="b"/>
            <a:pathLst>
              <a:path w="478154" h="163829">
                <a:moveTo>
                  <a:pt x="0" y="0"/>
                </a:moveTo>
                <a:lnTo>
                  <a:pt x="31180" y="47809"/>
                </a:lnTo>
                <a:lnTo>
                  <a:pt x="68719" y="77152"/>
                </a:lnTo>
                <a:lnTo>
                  <a:pt x="128135" y="108298"/>
                </a:lnTo>
                <a:lnTo>
                  <a:pt x="214412" y="138306"/>
                </a:lnTo>
                <a:lnTo>
                  <a:pt x="304290" y="158134"/>
                </a:lnTo>
                <a:lnTo>
                  <a:pt x="372729" y="163801"/>
                </a:lnTo>
                <a:lnTo>
                  <a:pt x="422002" y="160014"/>
                </a:lnTo>
                <a:lnTo>
                  <a:pt x="454382" y="151481"/>
                </a:lnTo>
                <a:lnTo>
                  <a:pt x="472143" y="142909"/>
                </a:lnTo>
                <a:lnTo>
                  <a:pt x="477558" y="139005"/>
                </a:lnTo>
              </a:path>
            </a:pathLst>
          </a:custGeom>
          <a:ln w="6358">
            <a:solidFill>
              <a:srgbClr val="0E7BC0"/>
            </a:solidFill>
          </a:ln>
        </p:spPr>
        <p:txBody>
          <a:bodyPr wrap="square" lIns="0" tIns="0" rIns="0" bIns="0" rtlCol="0"/>
          <a:lstStyle/>
          <a:p>
            <a:endParaRPr/>
          </a:p>
        </p:txBody>
      </p:sp>
      <p:sp>
        <p:nvSpPr>
          <p:cNvPr id="19" name="object 19"/>
          <p:cNvSpPr/>
          <p:nvPr/>
        </p:nvSpPr>
        <p:spPr>
          <a:xfrm>
            <a:off x="10053505" y="8973514"/>
            <a:ext cx="464184" cy="462915"/>
          </a:xfrm>
          <a:custGeom>
            <a:avLst/>
            <a:gdLst/>
            <a:ahLst/>
            <a:cxnLst/>
            <a:rect l="l" t="t" r="r" b="b"/>
            <a:pathLst>
              <a:path w="464184" h="462915">
                <a:moveTo>
                  <a:pt x="231914" y="0"/>
                </a:moveTo>
                <a:lnTo>
                  <a:pt x="185636" y="4257"/>
                </a:lnTo>
                <a:lnTo>
                  <a:pt x="142817" y="17029"/>
                </a:lnTo>
                <a:lnTo>
                  <a:pt x="103466" y="38313"/>
                </a:lnTo>
                <a:lnTo>
                  <a:pt x="67589" y="68110"/>
                </a:lnTo>
                <a:lnTo>
                  <a:pt x="38013" y="103588"/>
                </a:lnTo>
                <a:lnTo>
                  <a:pt x="16892" y="142609"/>
                </a:lnTo>
                <a:lnTo>
                  <a:pt x="4222" y="185176"/>
                </a:lnTo>
                <a:lnTo>
                  <a:pt x="0" y="231292"/>
                </a:lnTo>
                <a:lnTo>
                  <a:pt x="4222" y="277447"/>
                </a:lnTo>
                <a:lnTo>
                  <a:pt x="16892" y="320149"/>
                </a:lnTo>
                <a:lnTo>
                  <a:pt x="38013" y="359395"/>
                </a:lnTo>
                <a:lnTo>
                  <a:pt x="67589" y="395185"/>
                </a:lnTo>
                <a:lnTo>
                  <a:pt x="103466" y="424683"/>
                </a:lnTo>
                <a:lnTo>
                  <a:pt x="142817" y="445744"/>
                </a:lnTo>
                <a:lnTo>
                  <a:pt x="185636" y="458375"/>
                </a:lnTo>
                <a:lnTo>
                  <a:pt x="231914" y="462584"/>
                </a:lnTo>
                <a:lnTo>
                  <a:pt x="463842" y="462584"/>
                </a:lnTo>
                <a:lnTo>
                  <a:pt x="463842" y="370344"/>
                </a:lnTo>
                <a:lnTo>
                  <a:pt x="231914" y="370344"/>
                </a:lnTo>
                <a:lnTo>
                  <a:pt x="204175" y="367772"/>
                </a:lnTo>
                <a:lnTo>
                  <a:pt x="155094" y="347198"/>
                </a:lnTo>
                <a:lnTo>
                  <a:pt x="115696" y="307912"/>
                </a:lnTo>
                <a:lnTo>
                  <a:pt x="95060" y="258962"/>
                </a:lnTo>
                <a:lnTo>
                  <a:pt x="92481" y="231292"/>
                </a:lnTo>
                <a:lnTo>
                  <a:pt x="95060" y="203619"/>
                </a:lnTo>
                <a:lnTo>
                  <a:pt x="115696" y="154661"/>
                </a:lnTo>
                <a:lnTo>
                  <a:pt x="155094" y="115687"/>
                </a:lnTo>
                <a:lnTo>
                  <a:pt x="204175" y="95467"/>
                </a:lnTo>
                <a:lnTo>
                  <a:pt x="231914" y="92938"/>
                </a:lnTo>
                <a:lnTo>
                  <a:pt x="416462" y="92938"/>
                </a:lnTo>
                <a:lnTo>
                  <a:pt x="395554" y="68110"/>
                </a:lnTo>
                <a:lnTo>
                  <a:pt x="359975" y="38313"/>
                </a:lnTo>
                <a:lnTo>
                  <a:pt x="320844" y="17029"/>
                </a:lnTo>
                <a:lnTo>
                  <a:pt x="278159" y="4257"/>
                </a:lnTo>
                <a:lnTo>
                  <a:pt x="231914" y="0"/>
                </a:lnTo>
                <a:close/>
              </a:path>
              <a:path w="464184" h="462915">
                <a:moveTo>
                  <a:pt x="416462" y="92938"/>
                </a:moveTo>
                <a:lnTo>
                  <a:pt x="231914" y="92938"/>
                </a:lnTo>
                <a:lnTo>
                  <a:pt x="259666" y="95467"/>
                </a:lnTo>
                <a:lnTo>
                  <a:pt x="285278" y="103050"/>
                </a:lnTo>
                <a:lnTo>
                  <a:pt x="330098" y="133375"/>
                </a:lnTo>
                <a:lnTo>
                  <a:pt x="360508" y="178076"/>
                </a:lnTo>
                <a:lnTo>
                  <a:pt x="370649" y="231292"/>
                </a:lnTo>
                <a:lnTo>
                  <a:pt x="370649" y="370344"/>
                </a:lnTo>
                <a:lnTo>
                  <a:pt x="463842" y="370344"/>
                </a:lnTo>
                <a:lnTo>
                  <a:pt x="463842" y="231292"/>
                </a:lnTo>
                <a:lnTo>
                  <a:pt x="459574" y="185176"/>
                </a:lnTo>
                <a:lnTo>
                  <a:pt x="446771" y="142609"/>
                </a:lnTo>
                <a:lnTo>
                  <a:pt x="425431" y="103588"/>
                </a:lnTo>
                <a:lnTo>
                  <a:pt x="416462" y="92938"/>
                </a:lnTo>
                <a:close/>
              </a:path>
            </a:pathLst>
          </a:custGeom>
          <a:solidFill>
            <a:srgbClr val="74CABF"/>
          </a:solidFill>
        </p:spPr>
        <p:txBody>
          <a:bodyPr wrap="square" lIns="0" tIns="0" rIns="0" bIns="0" rtlCol="0"/>
          <a:lstStyle/>
          <a:p>
            <a:endParaRPr/>
          </a:p>
        </p:txBody>
      </p:sp>
      <p:sp>
        <p:nvSpPr>
          <p:cNvPr id="20" name="object 20"/>
          <p:cNvSpPr/>
          <p:nvPr/>
        </p:nvSpPr>
        <p:spPr>
          <a:xfrm>
            <a:off x="10615849" y="8973518"/>
            <a:ext cx="835025" cy="462915"/>
          </a:xfrm>
          <a:custGeom>
            <a:avLst/>
            <a:gdLst/>
            <a:ahLst/>
            <a:cxnLst/>
            <a:rect l="l" t="t" r="r" b="b"/>
            <a:pathLst>
              <a:path w="835025" h="462915">
                <a:moveTo>
                  <a:pt x="231927" y="0"/>
                </a:moveTo>
                <a:lnTo>
                  <a:pt x="185638" y="4257"/>
                </a:lnTo>
                <a:lnTo>
                  <a:pt x="142819" y="17029"/>
                </a:lnTo>
                <a:lnTo>
                  <a:pt x="103470" y="38313"/>
                </a:lnTo>
                <a:lnTo>
                  <a:pt x="67589" y="68110"/>
                </a:lnTo>
                <a:lnTo>
                  <a:pt x="38019" y="103588"/>
                </a:lnTo>
                <a:lnTo>
                  <a:pt x="16897" y="142609"/>
                </a:lnTo>
                <a:lnTo>
                  <a:pt x="4224" y="185176"/>
                </a:lnTo>
                <a:lnTo>
                  <a:pt x="0" y="231292"/>
                </a:lnTo>
                <a:lnTo>
                  <a:pt x="0" y="462572"/>
                </a:lnTo>
                <a:lnTo>
                  <a:pt x="92481" y="462572"/>
                </a:lnTo>
                <a:lnTo>
                  <a:pt x="92481" y="231292"/>
                </a:lnTo>
                <a:lnTo>
                  <a:pt x="95060" y="203619"/>
                </a:lnTo>
                <a:lnTo>
                  <a:pt x="115696" y="154661"/>
                </a:lnTo>
                <a:lnTo>
                  <a:pt x="155094" y="115687"/>
                </a:lnTo>
                <a:lnTo>
                  <a:pt x="204181" y="95467"/>
                </a:lnTo>
                <a:lnTo>
                  <a:pt x="231927" y="92938"/>
                </a:lnTo>
                <a:lnTo>
                  <a:pt x="417614" y="92938"/>
                </a:lnTo>
                <a:lnTo>
                  <a:pt x="379854" y="52281"/>
                </a:lnTo>
                <a:lnTo>
                  <a:pt x="336319" y="23237"/>
                </a:lnTo>
                <a:lnTo>
                  <a:pt x="287010" y="5809"/>
                </a:lnTo>
                <a:lnTo>
                  <a:pt x="231927" y="0"/>
                </a:lnTo>
                <a:close/>
              </a:path>
              <a:path w="835025" h="462915">
                <a:moveTo>
                  <a:pt x="602576" y="92938"/>
                </a:moveTo>
                <a:lnTo>
                  <a:pt x="231927" y="92938"/>
                </a:lnTo>
                <a:lnTo>
                  <a:pt x="259673" y="95467"/>
                </a:lnTo>
                <a:lnTo>
                  <a:pt x="285284" y="103050"/>
                </a:lnTo>
                <a:lnTo>
                  <a:pt x="330098" y="133375"/>
                </a:lnTo>
                <a:lnTo>
                  <a:pt x="360519" y="178076"/>
                </a:lnTo>
                <a:lnTo>
                  <a:pt x="370662" y="231292"/>
                </a:lnTo>
                <a:lnTo>
                  <a:pt x="370662" y="462572"/>
                </a:lnTo>
                <a:lnTo>
                  <a:pt x="463842" y="462572"/>
                </a:lnTo>
                <a:lnTo>
                  <a:pt x="463842" y="231292"/>
                </a:lnTo>
                <a:lnTo>
                  <a:pt x="466377" y="203619"/>
                </a:lnTo>
                <a:lnTo>
                  <a:pt x="486661" y="154661"/>
                </a:lnTo>
                <a:lnTo>
                  <a:pt x="525744" y="115687"/>
                </a:lnTo>
                <a:lnTo>
                  <a:pt x="574830" y="95467"/>
                </a:lnTo>
                <a:lnTo>
                  <a:pt x="602576" y="92938"/>
                </a:lnTo>
                <a:close/>
              </a:path>
              <a:path w="835025" h="462915">
                <a:moveTo>
                  <a:pt x="602576" y="0"/>
                </a:moveTo>
                <a:lnTo>
                  <a:pt x="547801" y="5809"/>
                </a:lnTo>
                <a:lnTo>
                  <a:pt x="498713" y="23237"/>
                </a:lnTo>
                <a:lnTo>
                  <a:pt x="455315" y="52281"/>
                </a:lnTo>
                <a:lnTo>
                  <a:pt x="417614" y="92938"/>
                </a:lnTo>
                <a:lnTo>
                  <a:pt x="602576" y="92938"/>
                </a:lnTo>
                <a:lnTo>
                  <a:pt x="630368" y="95467"/>
                </a:lnTo>
                <a:lnTo>
                  <a:pt x="679811" y="115687"/>
                </a:lnTo>
                <a:lnTo>
                  <a:pt x="719201" y="154661"/>
                </a:lnTo>
                <a:lnTo>
                  <a:pt x="739476" y="203619"/>
                </a:lnTo>
                <a:lnTo>
                  <a:pt x="742010" y="231292"/>
                </a:lnTo>
                <a:lnTo>
                  <a:pt x="742010" y="462572"/>
                </a:lnTo>
                <a:lnTo>
                  <a:pt x="834491" y="462572"/>
                </a:lnTo>
                <a:lnTo>
                  <a:pt x="834491" y="231292"/>
                </a:lnTo>
                <a:lnTo>
                  <a:pt x="830267" y="185176"/>
                </a:lnTo>
                <a:lnTo>
                  <a:pt x="817595" y="142609"/>
                </a:lnTo>
                <a:lnTo>
                  <a:pt x="796477" y="103588"/>
                </a:lnTo>
                <a:lnTo>
                  <a:pt x="766914" y="68110"/>
                </a:lnTo>
                <a:lnTo>
                  <a:pt x="731026" y="38313"/>
                </a:lnTo>
                <a:lnTo>
                  <a:pt x="691675" y="17029"/>
                </a:lnTo>
                <a:lnTo>
                  <a:pt x="648859" y="4257"/>
                </a:lnTo>
                <a:lnTo>
                  <a:pt x="602576" y="0"/>
                </a:lnTo>
                <a:close/>
              </a:path>
            </a:pathLst>
          </a:custGeom>
          <a:solidFill>
            <a:srgbClr val="74CABF"/>
          </a:solidFill>
        </p:spPr>
        <p:txBody>
          <a:bodyPr wrap="square" lIns="0" tIns="0" rIns="0" bIns="0" rtlCol="0"/>
          <a:lstStyle/>
          <a:p>
            <a:endParaRPr/>
          </a:p>
        </p:txBody>
      </p:sp>
      <p:sp>
        <p:nvSpPr>
          <p:cNvPr id="21" name="object 21"/>
          <p:cNvSpPr/>
          <p:nvPr/>
        </p:nvSpPr>
        <p:spPr>
          <a:xfrm>
            <a:off x="11479922" y="8973518"/>
            <a:ext cx="464184" cy="462915"/>
          </a:xfrm>
          <a:custGeom>
            <a:avLst/>
            <a:gdLst/>
            <a:ahLst/>
            <a:cxnLst/>
            <a:rect l="l" t="t" r="r" b="b"/>
            <a:pathLst>
              <a:path w="464184" h="462915">
                <a:moveTo>
                  <a:pt x="92481" y="0"/>
                </a:moveTo>
                <a:lnTo>
                  <a:pt x="0" y="0"/>
                </a:lnTo>
                <a:lnTo>
                  <a:pt x="231927" y="462572"/>
                </a:lnTo>
                <a:lnTo>
                  <a:pt x="324768" y="277393"/>
                </a:lnTo>
                <a:lnTo>
                  <a:pt x="231927" y="277393"/>
                </a:lnTo>
                <a:lnTo>
                  <a:pt x="92481" y="0"/>
                </a:lnTo>
                <a:close/>
              </a:path>
              <a:path w="464184" h="462915">
                <a:moveTo>
                  <a:pt x="463842" y="0"/>
                </a:moveTo>
                <a:lnTo>
                  <a:pt x="370649" y="0"/>
                </a:lnTo>
                <a:lnTo>
                  <a:pt x="231927" y="277393"/>
                </a:lnTo>
                <a:lnTo>
                  <a:pt x="324768" y="277393"/>
                </a:lnTo>
                <a:lnTo>
                  <a:pt x="463842" y="0"/>
                </a:lnTo>
                <a:close/>
              </a:path>
            </a:pathLst>
          </a:custGeom>
          <a:solidFill>
            <a:srgbClr val="74CABF"/>
          </a:solidFill>
        </p:spPr>
        <p:txBody>
          <a:bodyPr wrap="square" lIns="0" tIns="0" rIns="0" bIns="0" rtlCol="0"/>
          <a:lstStyle/>
          <a:p>
            <a:endParaRPr/>
          </a:p>
        </p:txBody>
      </p:sp>
      <p:sp>
        <p:nvSpPr>
          <p:cNvPr id="22" name="object 22"/>
          <p:cNvSpPr/>
          <p:nvPr/>
        </p:nvSpPr>
        <p:spPr>
          <a:xfrm>
            <a:off x="12022744" y="8770607"/>
            <a:ext cx="129539" cy="666115"/>
          </a:xfrm>
          <a:custGeom>
            <a:avLst/>
            <a:gdLst/>
            <a:ahLst/>
            <a:cxnLst/>
            <a:rect l="l" t="t" r="r" b="b"/>
            <a:pathLst>
              <a:path w="129540" h="666115">
                <a:moveTo>
                  <a:pt x="110972" y="202920"/>
                </a:moveTo>
                <a:lnTo>
                  <a:pt x="18491" y="202920"/>
                </a:lnTo>
                <a:lnTo>
                  <a:pt x="18491" y="665492"/>
                </a:lnTo>
                <a:lnTo>
                  <a:pt x="110972" y="665492"/>
                </a:lnTo>
                <a:lnTo>
                  <a:pt x="110972" y="202920"/>
                </a:lnTo>
                <a:close/>
              </a:path>
              <a:path w="129540" h="666115">
                <a:moveTo>
                  <a:pt x="64731" y="0"/>
                </a:moveTo>
                <a:lnTo>
                  <a:pt x="19202" y="18453"/>
                </a:lnTo>
                <a:lnTo>
                  <a:pt x="0" y="64554"/>
                </a:lnTo>
                <a:lnTo>
                  <a:pt x="1198" y="77241"/>
                </a:lnTo>
                <a:lnTo>
                  <a:pt x="28981" y="118353"/>
                </a:lnTo>
                <a:lnTo>
                  <a:pt x="64731" y="129133"/>
                </a:lnTo>
                <a:lnTo>
                  <a:pt x="77710" y="127935"/>
                </a:lnTo>
                <a:lnTo>
                  <a:pt x="118662" y="99946"/>
                </a:lnTo>
                <a:lnTo>
                  <a:pt x="129463" y="64554"/>
                </a:lnTo>
                <a:lnTo>
                  <a:pt x="128263" y="51564"/>
                </a:lnTo>
                <a:lnTo>
                  <a:pt x="100468" y="10378"/>
                </a:lnTo>
                <a:lnTo>
                  <a:pt x="64731" y="0"/>
                </a:lnTo>
                <a:close/>
              </a:path>
            </a:pathLst>
          </a:custGeom>
          <a:solidFill>
            <a:srgbClr val="74CABF"/>
          </a:solidFill>
        </p:spPr>
        <p:txBody>
          <a:bodyPr wrap="square" lIns="0" tIns="0" rIns="0" bIns="0" rtlCol="0"/>
          <a:lstStyle/>
          <a:p>
            <a:endParaRPr/>
          </a:p>
        </p:txBody>
      </p:sp>
      <p:sp>
        <p:nvSpPr>
          <p:cNvPr id="23" name="object 23"/>
          <p:cNvSpPr/>
          <p:nvPr/>
        </p:nvSpPr>
        <p:spPr>
          <a:xfrm>
            <a:off x="12236165" y="8973518"/>
            <a:ext cx="464184" cy="462915"/>
          </a:xfrm>
          <a:custGeom>
            <a:avLst/>
            <a:gdLst/>
            <a:ahLst/>
            <a:cxnLst/>
            <a:rect l="l" t="t" r="r" b="b"/>
            <a:pathLst>
              <a:path w="464184" h="462915">
                <a:moveTo>
                  <a:pt x="231914" y="0"/>
                </a:moveTo>
                <a:lnTo>
                  <a:pt x="185630" y="4257"/>
                </a:lnTo>
                <a:lnTo>
                  <a:pt x="142811" y="17029"/>
                </a:lnTo>
                <a:lnTo>
                  <a:pt x="103459" y="38313"/>
                </a:lnTo>
                <a:lnTo>
                  <a:pt x="67576" y="68110"/>
                </a:lnTo>
                <a:lnTo>
                  <a:pt x="37997" y="103588"/>
                </a:lnTo>
                <a:lnTo>
                  <a:pt x="16881" y="142609"/>
                </a:lnTo>
                <a:lnTo>
                  <a:pt x="4218" y="185176"/>
                </a:lnTo>
                <a:lnTo>
                  <a:pt x="0" y="231292"/>
                </a:lnTo>
                <a:lnTo>
                  <a:pt x="0" y="462572"/>
                </a:lnTo>
                <a:lnTo>
                  <a:pt x="92481" y="462572"/>
                </a:lnTo>
                <a:lnTo>
                  <a:pt x="92481" y="231292"/>
                </a:lnTo>
                <a:lnTo>
                  <a:pt x="95060" y="203619"/>
                </a:lnTo>
                <a:lnTo>
                  <a:pt x="115691" y="154661"/>
                </a:lnTo>
                <a:lnTo>
                  <a:pt x="155081" y="115687"/>
                </a:lnTo>
                <a:lnTo>
                  <a:pt x="204168" y="95467"/>
                </a:lnTo>
                <a:lnTo>
                  <a:pt x="231914" y="92938"/>
                </a:lnTo>
                <a:lnTo>
                  <a:pt x="416446" y="92938"/>
                </a:lnTo>
                <a:lnTo>
                  <a:pt x="395541" y="68110"/>
                </a:lnTo>
                <a:lnTo>
                  <a:pt x="359962" y="38313"/>
                </a:lnTo>
                <a:lnTo>
                  <a:pt x="320833" y="17029"/>
                </a:lnTo>
                <a:lnTo>
                  <a:pt x="278151" y="4257"/>
                </a:lnTo>
                <a:lnTo>
                  <a:pt x="231914" y="0"/>
                </a:lnTo>
                <a:close/>
              </a:path>
              <a:path w="464184" h="462915">
                <a:moveTo>
                  <a:pt x="416446" y="92938"/>
                </a:moveTo>
                <a:lnTo>
                  <a:pt x="231914" y="92938"/>
                </a:lnTo>
                <a:lnTo>
                  <a:pt x="259660" y="95467"/>
                </a:lnTo>
                <a:lnTo>
                  <a:pt x="285272" y="103050"/>
                </a:lnTo>
                <a:lnTo>
                  <a:pt x="330085" y="133375"/>
                </a:lnTo>
                <a:lnTo>
                  <a:pt x="360506" y="178076"/>
                </a:lnTo>
                <a:lnTo>
                  <a:pt x="370649" y="231292"/>
                </a:lnTo>
                <a:lnTo>
                  <a:pt x="370649" y="462572"/>
                </a:lnTo>
                <a:lnTo>
                  <a:pt x="463829" y="462572"/>
                </a:lnTo>
                <a:lnTo>
                  <a:pt x="463829" y="231292"/>
                </a:lnTo>
                <a:lnTo>
                  <a:pt x="459560" y="185176"/>
                </a:lnTo>
                <a:lnTo>
                  <a:pt x="446754" y="142609"/>
                </a:lnTo>
                <a:lnTo>
                  <a:pt x="425413" y="103588"/>
                </a:lnTo>
                <a:lnTo>
                  <a:pt x="416446" y="92938"/>
                </a:lnTo>
                <a:close/>
              </a:path>
            </a:pathLst>
          </a:custGeom>
          <a:solidFill>
            <a:srgbClr val="74CABF"/>
          </a:solidFill>
        </p:spPr>
        <p:txBody>
          <a:bodyPr wrap="square" lIns="0" tIns="0" rIns="0" bIns="0" rtlCol="0"/>
          <a:lstStyle/>
          <a:p>
            <a:endParaRPr/>
          </a:p>
        </p:txBody>
      </p:sp>
      <p:sp>
        <p:nvSpPr>
          <p:cNvPr id="24" name="object 24"/>
          <p:cNvSpPr/>
          <p:nvPr/>
        </p:nvSpPr>
        <p:spPr>
          <a:xfrm>
            <a:off x="9372589" y="9202454"/>
            <a:ext cx="219075" cy="218440"/>
          </a:xfrm>
          <a:custGeom>
            <a:avLst/>
            <a:gdLst/>
            <a:ahLst/>
            <a:cxnLst/>
            <a:rect l="l" t="t" r="r" b="b"/>
            <a:pathLst>
              <a:path w="219075" h="218440">
                <a:moveTo>
                  <a:pt x="109296" y="0"/>
                </a:moveTo>
                <a:lnTo>
                  <a:pt x="67249" y="8086"/>
                </a:lnTo>
                <a:lnTo>
                  <a:pt x="32423" y="32346"/>
                </a:lnTo>
                <a:lnTo>
                  <a:pt x="8110" y="67076"/>
                </a:lnTo>
                <a:lnTo>
                  <a:pt x="0" y="108978"/>
                </a:lnTo>
                <a:lnTo>
                  <a:pt x="2028" y="130839"/>
                </a:lnTo>
                <a:lnTo>
                  <a:pt x="18243" y="169161"/>
                </a:lnTo>
                <a:lnTo>
                  <a:pt x="48935" y="199778"/>
                </a:lnTo>
                <a:lnTo>
                  <a:pt x="87369" y="215937"/>
                </a:lnTo>
                <a:lnTo>
                  <a:pt x="109296" y="217957"/>
                </a:lnTo>
                <a:lnTo>
                  <a:pt x="131206" y="215937"/>
                </a:lnTo>
                <a:lnTo>
                  <a:pt x="169626" y="199778"/>
                </a:lnTo>
                <a:lnTo>
                  <a:pt x="200327" y="169161"/>
                </a:lnTo>
                <a:lnTo>
                  <a:pt x="216529" y="130839"/>
                </a:lnTo>
                <a:lnTo>
                  <a:pt x="218554" y="108978"/>
                </a:lnTo>
                <a:lnTo>
                  <a:pt x="216529" y="87130"/>
                </a:lnTo>
                <a:lnTo>
                  <a:pt x="200327" y="48815"/>
                </a:lnTo>
                <a:lnTo>
                  <a:pt x="169626" y="18195"/>
                </a:lnTo>
                <a:lnTo>
                  <a:pt x="131206" y="2021"/>
                </a:lnTo>
                <a:lnTo>
                  <a:pt x="109296" y="0"/>
                </a:lnTo>
                <a:close/>
              </a:path>
            </a:pathLst>
          </a:custGeom>
          <a:solidFill>
            <a:srgbClr val="74CABF"/>
          </a:solidFill>
        </p:spPr>
        <p:txBody>
          <a:bodyPr wrap="square" lIns="0" tIns="0" rIns="0" bIns="0" rtlCol="0"/>
          <a:lstStyle/>
          <a:p>
            <a:endParaRPr/>
          </a:p>
        </p:txBody>
      </p:sp>
      <p:sp>
        <p:nvSpPr>
          <p:cNvPr id="25" name="object 25"/>
          <p:cNvSpPr/>
          <p:nvPr/>
        </p:nvSpPr>
        <p:spPr>
          <a:xfrm>
            <a:off x="9692020" y="8742213"/>
            <a:ext cx="324485" cy="694055"/>
          </a:xfrm>
          <a:custGeom>
            <a:avLst/>
            <a:gdLst/>
            <a:ahLst/>
            <a:cxnLst/>
            <a:rect l="l" t="t" r="r" b="b"/>
            <a:pathLst>
              <a:path w="324484" h="694054">
                <a:moveTo>
                  <a:pt x="324396" y="0"/>
                </a:moveTo>
                <a:lnTo>
                  <a:pt x="231914" y="0"/>
                </a:lnTo>
                <a:lnTo>
                  <a:pt x="185625" y="4257"/>
                </a:lnTo>
                <a:lnTo>
                  <a:pt x="142806" y="17030"/>
                </a:lnTo>
                <a:lnTo>
                  <a:pt x="103457" y="38319"/>
                </a:lnTo>
                <a:lnTo>
                  <a:pt x="67576" y="68122"/>
                </a:lnTo>
                <a:lnTo>
                  <a:pt x="38008" y="103601"/>
                </a:lnTo>
                <a:lnTo>
                  <a:pt x="16890" y="142622"/>
                </a:lnTo>
                <a:lnTo>
                  <a:pt x="4222" y="185189"/>
                </a:lnTo>
                <a:lnTo>
                  <a:pt x="0" y="231305"/>
                </a:lnTo>
                <a:lnTo>
                  <a:pt x="0" y="693889"/>
                </a:lnTo>
                <a:lnTo>
                  <a:pt x="92481" y="693889"/>
                </a:lnTo>
                <a:lnTo>
                  <a:pt x="92481" y="324243"/>
                </a:lnTo>
                <a:lnTo>
                  <a:pt x="278155" y="324243"/>
                </a:lnTo>
                <a:lnTo>
                  <a:pt x="278155" y="231305"/>
                </a:lnTo>
                <a:lnTo>
                  <a:pt x="92481" y="231305"/>
                </a:lnTo>
                <a:lnTo>
                  <a:pt x="95060" y="203632"/>
                </a:lnTo>
                <a:lnTo>
                  <a:pt x="115686" y="154674"/>
                </a:lnTo>
                <a:lnTo>
                  <a:pt x="155076" y="115700"/>
                </a:lnTo>
                <a:lnTo>
                  <a:pt x="204168" y="95479"/>
                </a:lnTo>
                <a:lnTo>
                  <a:pt x="231914" y="92951"/>
                </a:lnTo>
                <a:lnTo>
                  <a:pt x="324396" y="92951"/>
                </a:lnTo>
                <a:lnTo>
                  <a:pt x="324396" y="0"/>
                </a:lnTo>
                <a:close/>
              </a:path>
            </a:pathLst>
          </a:custGeom>
          <a:solidFill>
            <a:srgbClr val="74CABF"/>
          </a:solidFill>
        </p:spPr>
        <p:txBody>
          <a:bodyPr wrap="square" lIns="0" tIns="0" rIns="0" bIns="0" rtlCol="0"/>
          <a:lstStyle/>
          <a:p>
            <a:endParaRPr/>
          </a:p>
        </p:txBody>
      </p:sp>
      <p:sp>
        <p:nvSpPr>
          <p:cNvPr id="26" name="object 26"/>
          <p:cNvSpPr txBox="1"/>
          <p:nvPr/>
        </p:nvSpPr>
        <p:spPr>
          <a:xfrm>
            <a:off x="9982200" y="7834388"/>
            <a:ext cx="2120265" cy="738664"/>
          </a:xfrm>
          <a:prstGeom prst="rect">
            <a:avLst/>
          </a:prstGeom>
        </p:spPr>
        <p:txBody>
          <a:bodyPr vert="horz" wrap="square" lIns="0" tIns="0" rIns="0" bIns="0" rtlCol="0">
            <a:spAutoFit/>
          </a:bodyPr>
          <a:lstStyle/>
          <a:p>
            <a:pPr marL="12700" algn="ctr">
              <a:lnSpc>
                <a:spcPct val="100000"/>
              </a:lnSpc>
            </a:pPr>
            <a:r>
              <a:rPr lang="es-ES" sz="2400" spc="-5" dirty="0">
                <a:solidFill>
                  <a:srgbClr val="414141"/>
                </a:solidFill>
                <a:latin typeface="Palatino Linotype"/>
                <a:cs typeface="Palatino Linotype"/>
              </a:rPr>
              <a:t>presentación ofrecida por</a:t>
            </a:r>
            <a:endParaRPr sz="2400" dirty="0">
              <a:latin typeface="Palatino Linotype"/>
              <a:cs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87951" y="7053556"/>
            <a:ext cx="12700" cy="1642745"/>
          </a:xfrm>
          <a:custGeom>
            <a:avLst/>
            <a:gdLst/>
            <a:ahLst/>
            <a:cxnLst/>
            <a:rect l="l" t="t" r="r" b="b"/>
            <a:pathLst>
              <a:path w="12700" h="1642745">
                <a:moveTo>
                  <a:pt x="0" y="1642757"/>
                </a:moveTo>
                <a:lnTo>
                  <a:pt x="0" y="0"/>
                </a:lnTo>
                <a:lnTo>
                  <a:pt x="12700" y="0"/>
                </a:lnTo>
                <a:lnTo>
                  <a:pt x="12700" y="1642757"/>
                </a:lnTo>
                <a:lnTo>
                  <a:pt x="0" y="1642757"/>
                </a:lnTo>
                <a:close/>
              </a:path>
            </a:pathLst>
          </a:custGeom>
          <a:solidFill>
            <a:srgbClr val="444444"/>
          </a:solidFill>
        </p:spPr>
        <p:txBody>
          <a:bodyPr wrap="square" lIns="0" tIns="0" rIns="0" bIns="0" rtlCol="0"/>
          <a:lstStyle/>
          <a:p>
            <a:endParaRPr/>
          </a:p>
        </p:txBody>
      </p:sp>
      <p:sp>
        <p:nvSpPr>
          <p:cNvPr id="3" name="object 3"/>
          <p:cNvSpPr/>
          <p:nvPr/>
        </p:nvSpPr>
        <p:spPr>
          <a:xfrm>
            <a:off x="508000" y="9131300"/>
            <a:ext cx="11999595" cy="0"/>
          </a:xfrm>
          <a:custGeom>
            <a:avLst/>
            <a:gdLst/>
            <a:ahLst/>
            <a:cxnLst/>
            <a:rect l="l" t="t" r="r" b="b"/>
            <a:pathLst>
              <a:path w="11999595">
                <a:moveTo>
                  <a:pt x="0" y="0"/>
                </a:moveTo>
                <a:lnTo>
                  <a:pt x="11999452" y="0"/>
                </a:lnTo>
              </a:path>
            </a:pathLst>
          </a:custGeom>
          <a:ln w="12700">
            <a:solidFill>
              <a:srgbClr val="444444"/>
            </a:solidFill>
          </a:ln>
        </p:spPr>
        <p:txBody>
          <a:bodyPr wrap="square" lIns="0" tIns="0" rIns="0" bIns="0" rtlCol="0"/>
          <a:lstStyle/>
          <a:p>
            <a:endParaRPr/>
          </a:p>
        </p:txBody>
      </p:sp>
      <p:sp>
        <p:nvSpPr>
          <p:cNvPr id="4" name="object 4"/>
          <p:cNvSpPr/>
          <p:nvPr/>
        </p:nvSpPr>
        <p:spPr>
          <a:xfrm>
            <a:off x="508000" y="6629400"/>
            <a:ext cx="12000230" cy="0"/>
          </a:xfrm>
          <a:custGeom>
            <a:avLst/>
            <a:gdLst/>
            <a:ahLst/>
            <a:cxnLst/>
            <a:rect l="l" t="t" r="r" b="b"/>
            <a:pathLst>
              <a:path w="12000230">
                <a:moveTo>
                  <a:pt x="0" y="0"/>
                </a:moveTo>
                <a:lnTo>
                  <a:pt x="12000019" y="0"/>
                </a:lnTo>
              </a:path>
            </a:pathLst>
          </a:custGeom>
          <a:ln w="12700">
            <a:solidFill>
              <a:srgbClr val="444444"/>
            </a:solidFill>
          </a:ln>
        </p:spPr>
        <p:txBody>
          <a:bodyPr wrap="square" lIns="0" tIns="0" rIns="0" bIns="0" rtlCol="0"/>
          <a:lstStyle/>
          <a:p>
            <a:endParaRPr/>
          </a:p>
        </p:txBody>
      </p:sp>
      <p:sp>
        <p:nvSpPr>
          <p:cNvPr id="5" name="object 5"/>
          <p:cNvSpPr/>
          <p:nvPr/>
        </p:nvSpPr>
        <p:spPr>
          <a:xfrm>
            <a:off x="7987951" y="7053556"/>
            <a:ext cx="12700" cy="1642745"/>
          </a:xfrm>
          <a:custGeom>
            <a:avLst/>
            <a:gdLst/>
            <a:ahLst/>
            <a:cxnLst/>
            <a:rect l="l" t="t" r="r" b="b"/>
            <a:pathLst>
              <a:path w="12700" h="1642745">
                <a:moveTo>
                  <a:pt x="0" y="1642757"/>
                </a:moveTo>
                <a:lnTo>
                  <a:pt x="0" y="0"/>
                </a:lnTo>
                <a:lnTo>
                  <a:pt x="12700" y="0"/>
                </a:lnTo>
                <a:lnTo>
                  <a:pt x="12700" y="1642757"/>
                </a:lnTo>
                <a:lnTo>
                  <a:pt x="0" y="1642757"/>
                </a:lnTo>
                <a:close/>
              </a:path>
            </a:pathLst>
          </a:custGeom>
          <a:solidFill>
            <a:srgbClr val="444444"/>
          </a:solidFill>
        </p:spPr>
        <p:txBody>
          <a:bodyPr wrap="square" lIns="0" tIns="0" rIns="0" bIns="0" rtlCol="0"/>
          <a:lstStyle/>
          <a:p>
            <a:endParaRPr/>
          </a:p>
        </p:txBody>
      </p:sp>
      <p:sp>
        <p:nvSpPr>
          <p:cNvPr id="6" name="object 6"/>
          <p:cNvSpPr txBox="1"/>
          <p:nvPr/>
        </p:nvSpPr>
        <p:spPr>
          <a:xfrm>
            <a:off x="546100" y="6159500"/>
            <a:ext cx="4127500" cy="369332"/>
          </a:xfrm>
          <a:prstGeom prst="rect">
            <a:avLst/>
          </a:prstGeom>
        </p:spPr>
        <p:txBody>
          <a:bodyPr vert="horz" wrap="square" lIns="0" tIns="0" rIns="0" bIns="0" rtlCol="0">
            <a:spAutoFit/>
          </a:bodyPr>
          <a:lstStyle/>
          <a:p>
            <a:pPr marL="12700">
              <a:lnSpc>
                <a:spcPct val="100000"/>
              </a:lnSpc>
            </a:pPr>
            <a:r>
              <a:rPr lang="es-ES" sz="2400" i="1" dirty="0">
                <a:solidFill>
                  <a:srgbClr val="414141"/>
                </a:solidFill>
                <a:latin typeface="Palatino Linotype"/>
                <a:cs typeface="Palatino Linotype"/>
              </a:rPr>
              <a:t>f</a:t>
            </a:r>
            <a:r>
              <a:rPr sz="2400" i="1" dirty="0" err="1">
                <a:solidFill>
                  <a:srgbClr val="414141"/>
                </a:solidFill>
                <a:latin typeface="Palatino Linotype"/>
                <a:cs typeface="Palatino Linotype"/>
              </a:rPr>
              <a:t>oto</a:t>
            </a:r>
            <a:r>
              <a:rPr sz="2400" i="1" dirty="0">
                <a:solidFill>
                  <a:srgbClr val="414141"/>
                </a:solidFill>
                <a:latin typeface="Palatino Linotype"/>
                <a:cs typeface="Palatino Linotype"/>
              </a:rPr>
              <a:t>: </a:t>
            </a:r>
            <a:r>
              <a:rPr lang="es-ES" sz="2400" i="1" dirty="0">
                <a:solidFill>
                  <a:srgbClr val="414141"/>
                </a:solidFill>
                <a:latin typeface="Palatino Linotype"/>
                <a:cs typeface="Palatino Linotype"/>
              </a:rPr>
              <a:t>su lugar de nacimiento</a:t>
            </a:r>
            <a:endParaRPr sz="2400" dirty="0">
              <a:latin typeface="Palatino Linotype"/>
              <a:cs typeface="Palatino Linotype"/>
            </a:endParaRPr>
          </a:p>
        </p:txBody>
      </p:sp>
      <p:sp>
        <p:nvSpPr>
          <p:cNvPr id="7" name="object 7"/>
          <p:cNvSpPr/>
          <p:nvPr/>
        </p:nvSpPr>
        <p:spPr>
          <a:xfrm>
            <a:off x="596900" y="635000"/>
            <a:ext cx="11811000" cy="52070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69900" y="544560"/>
            <a:ext cx="12065000" cy="55372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46100" y="7302500"/>
            <a:ext cx="5422900" cy="1077218"/>
          </a:xfrm>
          <a:prstGeom prst="rect">
            <a:avLst/>
          </a:prstGeom>
        </p:spPr>
        <p:txBody>
          <a:bodyPr vert="horz" wrap="square" lIns="0" tIns="0" rIns="0" bIns="0" rtlCol="0">
            <a:spAutoFit/>
          </a:bodyPr>
          <a:lstStyle/>
          <a:p>
            <a:pPr marL="12700">
              <a:lnSpc>
                <a:spcPct val="100000"/>
              </a:lnSpc>
            </a:pPr>
            <a:r>
              <a:rPr lang="es-ES" sz="7000" spc="-125" dirty="0">
                <a:solidFill>
                  <a:srgbClr val="D93D2B"/>
                </a:solidFill>
                <a:latin typeface="Garamond"/>
                <a:cs typeface="Garamond"/>
              </a:rPr>
              <a:t>Primeros años</a:t>
            </a:r>
            <a:endParaRPr sz="7000" dirty="0">
              <a:latin typeface="Garamond"/>
              <a:cs typeface="Garamond"/>
            </a:endParaRPr>
          </a:p>
        </p:txBody>
      </p:sp>
      <p:sp>
        <p:nvSpPr>
          <p:cNvPr id="10" name="object 10"/>
          <p:cNvSpPr txBox="1"/>
          <p:nvPr/>
        </p:nvSpPr>
        <p:spPr>
          <a:xfrm>
            <a:off x="8318500" y="6725904"/>
            <a:ext cx="4089400" cy="2314864"/>
          </a:xfrm>
          <a:prstGeom prst="rect">
            <a:avLst/>
          </a:prstGeom>
        </p:spPr>
        <p:txBody>
          <a:bodyPr vert="horz" wrap="square" lIns="0" tIns="0" rIns="0" bIns="0" rtlCol="0">
            <a:spAutoFit/>
          </a:bodyPr>
          <a:lstStyle/>
          <a:p>
            <a:pPr marL="12700" marR="5080">
              <a:lnSpc>
                <a:spcPct val="108700"/>
              </a:lnSpc>
            </a:pPr>
            <a:r>
              <a:rPr lang="es-ES" sz="2300" spc="10" dirty="0">
                <a:solidFill>
                  <a:srgbClr val="414141"/>
                </a:solidFill>
                <a:latin typeface="Palatino Linotype"/>
                <a:cs typeface="Palatino Linotype"/>
              </a:rPr>
              <a:t>Fue la quinta hija de una familia de ocho descendientes. Su madre murió cuando ella tenía sólo 15 años, dejándola con la responsabilidad de mantener el hogar.</a:t>
            </a:r>
            <a:endParaRPr sz="2300" dirty="0">
              <a:latin typeface="Palatino Linotype"/>
              <a:cs typeface="Palatino Linotyp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19900" y="647700"/>
            <a:ext cx="5588000" cy="833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91220" y="558800"/>
            <a:ext cx="5842000" cy="8661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46100" y="3060700"/>
            <a:ext cx="5575300" cy="1538883"/>
          </a:xfrm>
          <a:prstGeom prst="rect">
            <a:avLst/>
          </a:prstGeom>
        </p:spPr>
        <p:txBody>
          <a:bodyPr vert="horz" wrap="square" lIns="0" tIns="0" rIns="0" bIns="0" rtlCol="0">
            <a:spAutoFit/>
          </a:bodyPr>
          <a:lstStyle/>
          <a:p>
            <a:pPr marL="12700" marR="5080">
              <a:lnSpc>
                <a:spcPts val="6000"/>
              </a:lnSpc>
            </a:pPr>
            <a:r>
              <a:rPr lang="es-ES" spc="-80" dirty="0"/>
              <a:t>Los h</a:t>
            </a:r>
            <a:r>
              <a:rPr spc="-80" dirty="0" err="1"/>
              <a:t>orror</a:t>
            </a:r>
            <a:r>
              <a:rPr lang="es-ES" spc="-80" dirty="0"/>
              <a:t>e</a:t>
            </a:r>
            <a:r>
              <a:rPr spc="-80" dirty="0"/>
              <a:t>s </a:t>
            </a:r>
            <a:r>
              <a:rPr lang="es-ES" spc="-80" dirty="0"/>
              <a:t>de la Revolución Francesa</a:t>
            </a:r>
            <a:endParaRPr spc="-95" dirty="0"/>
          </a:p>
        </p:txBody>
      </p:sp>
      <p:sp>
        <p:nvSpPr>
          <p:cNvPr id="5" name="object 5"/>
          <p:cNvSpPr txBox="1"/>
          <p:nvPr/>
        </p:nvSpPr>
        <p:spPr>
          <a:xfrm>
            <a:off x="546100" y="5066072"/>
            <a:ext cx="5468620" cy="4174476"/>
          </a:xfrm>
          <a:prstGeom prst="rect">
            <a:avLst/>
          </a:prstGeom>
        </p:spPr>
        <p:txBody>
          <a:bodyPr vert="horz" wrap="square" lIns="0" tIns="0" rIns="0" bIns="0" rtlCol="0">
            <a:spAutoFit/>
          </a:bodyPr>
          <a:lstStyle/>
          <a:p>
            <a:pPr marL="202565" marR="31115" indent="-189865">
              <a:lnSpc>
                <a:spcPct val="106800"/>
              </a:lnSpc>
              <a:buChar char="•"/>
              <a:tabLst>
                <a:tab pos="203200" algn="l"/>
              </a:tabLst>
            </a:pPr>
            <a:r>
              <a:rPr lang="es-ES" sz="1950" spc="10" dirty="0">
                <a:solidFill>
                  <a:srgbClr val="414141"/>
                </a:solidFill>
                <a:latin typeface="Palatino Linotype"/>
                <a:cs typeface="Palatino Linotype"/>
              </a:rPr>
              <a:t>A los 22 años dejó su casa y se unió a las Hijas de la Caridad; pero, cuando la Revolución Francesa estaba en su apogeo, todas las congregaciones religiosas fueron prohibidas y se vio obligada a salir de la Compañía.</a:t>
            </a:r>
            <a:endParaRPr sz="1950" dirty="0">
              <a:latin typeface="Palatino Linotype"/>
              <a:cs typeface="Palatino Linotype"/>
            </a:endParaRPr>
          </a:p>
          <a:p>
            <a:pPr marL="202565" marR="5080" indent="-189865">
              <a:lnSpc>
                <a:spcPct val="106800"/>
              </a:lnSpc>
              <a:buChar char="•"/>
              <a:tabLst>
                <a:tab pos="203200" algn="l"/>
              </a:tabLst>
            </a:pPr>
            <a:r>
              <a:rPr lang="es-ES" sz="1950" spc="5" dirty="0">
                <a:solidFill>
                  <a:srgbClr val="414141"/>
                </a:solidFill>
                <a:latin typeface="Palatino Linotype"/>
                <a:cs typeface="Palatino Linotype"/>
              </a:rPr>
              <a:t>Se dice que, durante la Revolución, caminaba por las calles de París llevando los ornamentos necesarios para celebrar secretamente la eucaristía, escondidos en una mochila.</a:t>
            </a:r>
            <a:endParaRPr sz="1950" dirty="0">
              <a:latin typeface="Palatino Linotype"/>
              <a:cs typeface="Palatino Linotype"/>
            </a:endParaRPr>
          </a:p>
          <a:p>
            <a:pPr marL="202565" marR="206375" indent="-189865">
              <a:lnSpc>
                <a:spcPct val="106800"/>
              </a:lnSpc>
              <a:buChar char="•"/>
              <a:tabLst>
                <a:tab pos="203200" algn="l"/>
              </a:tabLst>
            </a:pPr>
            <a:r>
              <a:rPr lang="es-ES" sz="1950" spc="5" dirty="0">
                <a:solidFill>
                  <a:srgbClr val="414141"/>
                </a:solidFill>
                <a:latin typeface="Palatino Linotype"/>
                <a:cs typeface="Palatino Linotype"/>
              </a:rPr>
              <a:t>Durante estos tiempos peligrosos, también enseñó a niños, ayudó a sacerdotes que fueron obligados a esconderse, y reunió a los cristianos en oración.</a:t>
            </a:r>
            <a:endParaRPr sz="1950" dirty="0">
              <a:latin typeface="Palatino Linotype"/>
              <a:cs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19900" y="647700"/>
            <a:ext cx="5588000" cy="833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91220" y="558800"/>
            <a:ext cx="5842000" cy="8661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80" dirty="0" err="1"/>
              <a:t>Exil</a:t>
            </a:r>
            <a:r>
              <a:rPr lang="es-ES" spc="-80" dirty="0" err="1"/>
              <a:t>io</a:t>
            </a:r>
            <a:endParaRPr spc="-80" dirty="0"/>
          </a:p>
        </p:txBody>
      </p:sp>
      <p:sp>
        <p:nvSpPr>
          <p:cNvPr id="5" name="object 5"/>
          <p:cNvSpPr txBox="1"/>
          <p:nvPr/>
        </p:nvSpPr>
        <p:spPr>
          <a:xfrm>
            <a:off x="546100" y="5064578"/>
            <a:ext cx="5533390" cy="3667479"/>
          </a:xfrm>
          <a:prstGeom prst="rect">
            <a:avLst/>
          </a:prstGeom>
        </p:spPr>
        <p:txBody>
          <a:bodyPr vert="horz" wrap="square" lIns="0" tIns="0" rIns="0" bIns="0" rtlCol="0">
            <a:spAutoFit/>
          </a:bodyPr>
          <a:lstStyle/>
          <a:p>
            <a:pPr marL="164465" marR="243840" indent="-151765">
              <a:lnSpc>
                <a:spcPct val="113999"/>
              </a:lnSpc>
              <a:buChar char="•"/>
              <a:tabLst>
                <a:tab pos="165100" algn="l"/>
              </a:tabLst>
            </a:pPr>
            <a:r>
              <a:rPr lang="es-ES" sz="2400" spc="22" baseline="1736" dirty="0">
                <a:solidFill>
                  <a:srgbClr val="414141"/>
                </a:solidFill>
                <a:latin typeface="Palatino Linotype"/>
                <a:cs typeface="Palatino Linotype"/>
              </a:rPr>
              <a:t>Huyó de Francia y escapó a Suiza para unirse a una comunidad religiosa itinerante diferente, que atendía a enfermos. Con ella viajó por Suiza y Alemania, en condiciones espantosas (dos años de vida ambulante)</a:t>
            </a:r>
            <a:r>
              <a:rPr sz="1600" spc="15" dirty="0">
                <a:solidFill>
                  <a:srgbClr val="414141"/>
                </a:solidFill>
                <a:latin typeface="Palatino Linotype"/>
                <a:cs typeface="Palatino Linotype"/>
              </a:rPr>
              <a:t>.</a:t>
            </a:r>
            <a:endParaRPr sz="1600" dirty="0">
              <a:latin typeface="Palatino Linotype"/>
              <a:cs typeface="Palatino Linotype"/>
            </a:endParaRPr>
          </a:p>
          <a:p>
            <a:pPr marL="164465" marR="57785" indent="-151765">
              <a:lnSpc>
                <a:spcPct val="114100"/>
              </a:lnSpc>
              <a:spcBef>
                <a:spcPts val="55"/>
              </a:spcBef>
              <a:buChar char="•"/>
              <a:tabLst>
                <a:tab pos="165100" algn="l"/>
              </a:tabLst>
            </a:pPr>
            <a:r>
              <a:rPr lang="es-ES" sz="2400" spc="22" baseline="1736" dirty="0">
                <a:solidFill>
                  <a:srgbClr val="414141"/>
                </a:solidFill>
                <a:latin typeface="Palatino Linotype"/>
                <a:cs typeface="Palatino Linotype"/>
              </a:rPr>
              <a:t>A menudo se le impedía cuidar a los enfermos, y muchos morían por falta de atención básica. Así que decidió abandonar esta comunidad, porque no podía "aceptar la estupidez de esas personas que no quieren entender que el servicio a Dios y su amor son inseparables de los del vecino ....</a:t>
            </a:r>
            <a:r>
              <a:rPr sz="1600" spc="15" dirty="0">
                <a:solidFill>
                  <a:srgbClr val="414141"/>
                </a:solidFill>
                <a:latin typeface="Palatino Linotype"/>
                <a:cs typeface="Palatino Linotype"/>
              </a:rPr>
              <a:t>”</a:t>
            </a:r>
            <a:endParaRPr sz="1600" dirty="0">
              <a:latin typeface="Palatino Linotype"/>
              <a:cs typeface="Palatino Linotype"/>
            </a:endParaRPr>
          </a:p>
          <a:p>
            <a:pPr marL="164465" marR="5080" indent="-151765">
              <a:lnSpc>
                <a:spcPct val="113300"/>
              </a:lnSpc>
              <a:spcBef>
                <a:spcPts val="70"/>
              </a:spcBef>
              <a:buChar char="•"/>
              <a:tabLst>
                <a:tab pos="165100" algn="l"/>
              </a:tabLst>
            </a:pPr>
            <a:r>
              <a:rPr lang="es-ES" sz="2400" spc="30" baseline="1736" dirty="0">
                <a:solidFill>
                  <a:srgbClr val="414141"/>
                </a:solidFill>
                <a:latin typeface="Palatino Linotype"/>
                <a:cs typeface="Palatino Linotype"/>
              </a:rPr>
              <a:t>Cuando decidió volver a Francia lo hizo a pie, sola, sin pasaporte, y a través de lugares desconocidos, a riesgo de su propia vida</a:t>
            </a:r>
            <a:r>
              <a:rPr sz="1600" spc="10" dirty="0">
                <a:solidFill>
                  <a:srgbClr val="414141"/>
                </a:solidFill>
                <a:latin typeface="Palatino Linotype"/>
                <a:cs typeface="Palatino Linotype"/>
              </a:rPr>
              <a:t>.</a:t>
            </a:r>
            <a:endParaRPr sz="1600" dirty="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19900" y="647700"/>
            <a:ext cx="5588000" cy="833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91220" y="558800"/>
            <a:ext cx="5842000" cy="8661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46100" y="2889351"/>
            <a:ext cx="4737100" cy="1869743"/>
          </a:xfrm>
          <a:prstGeom prst="rect">
            <a:avLst/>
          </a:prstGeom>
        </p:spPr>
        <p:txBody>
          <a:bodyPr vert="horz" wrap="square" lIns="0" tIns="0" rIns="0" bIns="0" rtlCol="0">
            <a:spAutoFit/>
          </a:bodyPr>
          <a:lstStyle/>
          <a:p>
            <a:pPr marL="12700" marR="5080">
              <a:lnSpc>
                <a:spcPct val="89800"/>
              </a:lnSpc>
            </a:pPr>
            <a:r>
              <a:rPr sz="4500" spc="-30" dirty="0"/>
              <a:t>F</a:t>
            </a:r>
            <a:r>
              <a:rPr lang="es-ES" sz="4500" spc="-30" dirty="0" err="1"/>
              <a:t>undación</a:t>
            </a:r>
            <a:r>
              <a:rPr lang="es-ES" sz="4500" spc="-30" dirty="0"/>
              <a:t> de una nueva congregación: nuevos retos</a:t>
            </a:r>
            <a:endParaRPr sz="4500" dirty="0"/>
          </a:p>
        </p:txBody>
      </p:sp>
      <p:sp>
        <p:nvSpPr>
          <p:cNvPr id="5" name="object 5"/>
          <p:cNvSpPr txBox="1"/>
          <p:nvPr/>
        </p:nvSpPr>
        <p:spPr>
          <a:xfrm>
            <a:off x="546100" y="5066072"/>
            <a:ext cx="5727700" cy="4495590"/>
          </a:xfrm>
          <a:prstGeom prst="rect">
            <a:avLst/>
          </a:prstGeom>
        </p:spPr>
        <p:txBody>
          <a:bodyPr vert="horz" wrap="square" lIns="0" tIns="0" rIns="0" bIns="0" rtlCol="0">
            <a:spAutoFit/>
          </a:bodyPr>
          <a:lstStyle/>
          <a:p>
            <a:pPr marL="202565" marR="5080" indent="-189865">
              <a:lnSpc>
                <a:spcPct val="106800"/>
              </a:lnSpc>
              <a:buChar char="•"/>
              <a:tabLst>
                <a:tab pos="203200" algn="l"/>
              </a:tabLst>
            </a:pPr>
            <a:r>
              <a:rPr lang="es-ES" sz="1950" spc="5" dirty="0">
                <a:solidFill>
                  <a:srgbClr val="414141"/>
                </a:solidFill>
                <a:latin typeface="Palatino Linotype"/>
                <a:cs typeface="Palatino Linotype"/>
              </a:rPr>
              <a:t>Después de su regreso a Francia, abrió una escuela, un dispensario y un comedor para los pobres de Besançon. Ella había fundado una nueva congregación</a:t>
            </a:r>
            <a:r>
              <a:rPr sz="1950" spc="5" dirty="0">
                <a:solidFill>
                  <a:srgbClr val="414141"/>
                </a:solidFill>
                <a:latin typeface="Palatino Linotype"/>
                <a:cs typeface="Palatino Linotype"/>
              </a:rPr>
              <a:t>.</a:t>
            </a:r>
            <a:endParaRPr sz="1950" dirty="0">
              <a:latin typeface="Palatino Linotype"/>
              <a:cs typeface="Palatino Linotype"/>
            </a:endParaRPr>
          </a:p>
          <a:p>
            <a:pPr marL="202565" marR="10795" indent="-189865">
              <a:lnSpc>
                <a:spcPct val="106800"/>
              </a:lnSpc>
              <a:buChar char="•"/>
              <a:tabLst>
                <a:tab pos="203200" algn="l"/>
              </a:tabLst>
            </a:pPr>
            <a:r>
              <a:rPr lang="es-ES" sz="1950" spc="5" dirty="0">
                <a:solidFill>
                  <a:srgbClr val="414141"/>
                </a:solidFill>
                <a:latin typeface="Palatino Linotype"/>
                <a:cs typeface="Palatino Linotype"/>
              </a:rPr>
              <a:t>Pero cuando buscó la aprobación de sus Estatutos por el Ministro de Asuntos Religiosos, fue acusada de robar el nombre a las Hijas de la Caridad en París. Tuvo que defenderse a sí misma, escribiendo: “La Providencia hizo uso de mi persona para formar una sociedad de buenas mujeres jóvenes, de acuerdo a la Regla de San Vicente de Paúl. Nunca indicamos que estuviésemos tomando para nosotras el nombre de Hijas de la Caridad ".</a:t>
            </a:r>
            <a:endParaRPr sz="1950" dirty="0">
              <a:latin typeface="Palatino Linotype"/>
              <a:cs typeface="Palatino Linotyp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100" y="1712061"/>
            <a:ext cx="5651500" cy="901144"/>
          </a:xfrm>
          <a:prstGeom prst="rect">
            <a:avLst/>
          </a:prstGeom>
        </p:spPr>
        <p:txBody>
          <a:bodyPr vert="horz" wrap="square" lIns="0" tIns="0" rIns="0" bIns="0" rtlCol="0">
            <a:spAutoFit/>
          </a:bodyPr>
          <a:lstStyle/>
          <a:p>
            <a:pPr marL="12700" marR="5080">
              <a:lnSpc>
                <a:spcPct val="121500"/>
              </a:lnSpc>
            </a:pPr>
            <a:r>
              <a:rPr lang="es-ES" sz="2400" i="1" dirty="0">
                <a:solidFill>
                  <a:srgbClr val="414141"/>
                </a:solidFill>
                <a:latin typeface="Palatino Linotype"/>
                <a:cs typeface="Palatino Linotype"/>
              </a:rPr>
              <a:t>f</a:t>
            </a:r>
            <a:r>
              <a:rPr sz="2400" i="1" dirty="0" err="1">
                <a:solidFill>
                  <a:srgbClr val="414141"/>
                </a:solidFill>
                <a:latin typeface="Palatino Linotype"/>
                <a:cs typeface="Palatino Linotype"/>
              </a:rPr>
              <a:t>oto</a:t>
            </a:r>
            <a:r>
              <a:rPr sz="2400" i="1" dirty="0">
                <a:solidFill>
                  <a:srgbClr val="414141"/>
                </a:solidFill>
                <a:latin typeface="Palatino Linotype"/>
                <a:cs typeface="Palatino Linotype"/>
              </a:rPr>
              <a:t>: </a:t>
            </a:r>
            <a:r>
              <a:rPr lang="es-ES" sz="2400" i="1" spc="-10" dirty="0">
                <a:solidFill>
                  <a:srgbClr val="414141"/>
                </a:solidFill>
                <a:latin typeface="Palatino Linotype"/>
                <a:cs typeface="Palatino Linotype"/>
              </a:rPr>
              <a:t>El hospital de los incurables de Nápoles</a:t>
            </a:r>
          </a:p>
          <a:p>
            <a:pPr marL="12700" marR="5080">
              <a:lnSpc>
                <a:spcPct val="121500"/>
              </a:lnSpc>
            </a:pPr>
            <a:r>
              <a:rPr sz="2400" i="1" spc="-10" dirty="0">
                <a:solidFill>
                  <a:srgbClr val="414141"/>
                </a:solidFill>
                <a:latin typeface="Palatino Linotype"/>
                <a:cs typeface="Palatino Linotype"/>
              </a:rPr>
              <a:t>Wikimedia</a:t>
            </a:r>
            <a:r>
              <a:rPr sz="2400" i="1" spc="-65" dirty="0">
                <a:solidFill>
                  <a:srgbClr val="414141"/>
                </a:solidFill>
                <a:latin typeface="Palatino Linotype"/>
                <a:cs typeface="Palatino Linotype"/>
              </a:rPr>
              <a:t> </a:t>
            </a:r>
            <a:r>
              <a:rPr sz="2400" i="1" dirty="0">
                <a:solidFill>
                  <a:srgbClr val="414141"/>
                </a:solidFill>
                <a:latin typeface="Palatino Linotype"/>
                <a:cs typeface="Palatino Linotype"/>
              </a:rPr>
              <a:t>Commons/IlSistemone</a:t>
            </a:r>
            <a:endParaRPr sz="2400" dirty="0">
              <a:latin typeface="Palatino Linotype"/>
              <a:cs typeface="Palatino Linotype"/>
            </a:endParaRPr>
          </a:p>
        </p:txBody>
      </p:sp>
      <p:sp>
        <p:nvSpPr>
          <p:cNvPr id="3" name="object 3"/>
          <p:cNvSpPr/>
          <p:nvPr/>
        </p:nvSpPr>
        <p:spPr>
          <a:xfrm>
            <a:off x="6819900" y="647700"/>
            <a:ext cx="5588000" cy="8331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91220" y="558800"/>
            <a:ext cx="5842000" cy="8661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46100" y="3011527"/>
            <a:ext cx="11912600" cy="1723549"/>
          </a:xfrm>
          <a:prstGeom prst="rect">
            <a:avLst/>
          </a:prstGeom>
        </p:spPr>
        <p:txBody>
          <a:bodyPr vert="horz" wrap="square" lIns="0" tIns="0" rIns="0" bIns="0" rtlCol="0">
            <a:spAutoFit/>
          </a:bodyPr>
          <a:lstStyle/>
          <a:p>
            <a:pPr marL="12700">
              <a:lnSpc>
                <a:spcPct val="100000"/>
              </a:lnSpc>
            </a:pPr>
            <a:r>
              <a:rPr lang="es-ES" spc="-30" dirty="0"/>
              <a:t>Luchando</a:t>
            </a:r>
            <a:br>
              <a:rPr lang="es-ES" spc="-30" dirty="0"/>
            </a:br>
            <a:r>
              <a:rPr lang="es-ES" spc="-30" dirty="0"/>
              <a:t>contra el sistema</a:t>
            </a:r>
            <a:endParaRPr spc="-80" dirty="0"/>
          </a:p>
        </p:txBody>
      </p:sp>
      <p:sp>
        <p:nvSpPr>
          <p:cNvPr id="6" name="object 6"/>
          <p:cNvSpPr txBox="1"/>
          <p:nvPr/>
        </p:nvSpPr>
        <p:spPr>
          <a:xfrm>
            <a:off x="546100" y="5057198"/>
            <a:ext cx="5557520" cy="4489306"/>
          </a:xfrm>
          <a:prstGeom prst="rect">
            <a:avLst/>
          </a:prstGeom>
        </p:spPr>
        <p:txBody>
          <a:bodyPr vert="horz" wrap="square" lIns="0" tIns="0" rIns="0" bIns="0" rtlCol="0">
            <a:spAutoFit/>
          </a:bodyPr>
          <a:lstStyle/>
          <a:p>
            <a:pPr marL="241300" marR="5080" indent="-228600">
              <a:lnSpc>
                <a:spcPct val="110900"/>
              </a:lnSpc>
              <a:buChar char="•"/>
              <a:tabLst>
                <a:tab pos="241300" algn="l"/>
              </a:tabLst>
            </a:pPr>
            <a:r>
              <a:rPr lang="es-ES" sz="3600" baseline="1157" dirty="0">
                <a:solidFill>
                  <a:srgbClr val="414141"/>
                </a:solidFill>
                <a:latin typeface="Palatino Linotype"/>
                <a:cs typeface="Palatino Linotype"/>
              </a:rPr>
              <a:t>En 1810, Juana </a:t>
            </a:r>
            <a:r>
              <a:rPr lang="es-ES" sz="3600" baseline="1157" dirty="0" err="1">
                <a:solidFill>
                  <a:srgbClr val="414141"/>
                </a:solidFill>
                <a:latin typeface="Palatino Linotype"/>
                <a:cs typeface="Palatino Linotype"/>
              </a:rPr>
              <a:t>Antida</a:t>
            </a:r>
            <a:r>
              <a:rPr lang="es-ES" sz="3600" baseline="1157" dirty="0">
                <a:solidFill>
                  <a:srgbClr val="414141"/>
                </a:solidFill>
                <a:latin typeface="Palatino Linotype"/>
                <a:cs typeface="Palatino Linotype"/>
              </a:rPr>
              <a:t> fue llamada a Nápoles, donde ella y un grupo de hermanas se enfrentaron al trabajo en un sistema social muy jerarquizado, en el que los ricos nunca se encontraban con los pobres. Estuvo a cargo del Hospital de los Incurables, el hospital más grande de la ciudad. Las hermanas visitaban a menudo a los pobres y enfermos en sus hogares.</a:t>
            </a:r>
          </a:p>
          <a:p>
            <a:pPr marL="241300" marR="5080" indent="-228600">
              <a:lnSpc>
                <a:spcPct val="110900"/>
              </a:lnSpc>
              <a:buChar char="•"/>
              <a:tabLst>
                <a:tab pos="241300" algn="l"/>
              </a:tabLst>
            </a:pPr>
            <a:endParaRPr sz="2400" dirty="0">
              <a:latin typeface="Palatino Linotype"/>
              <a:cs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19900" y="647700"/>
            <a:ext cx="5588000" cy="833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91220" y="558800"/>
            <a:ext cx="5842000" cy="8661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46100" y="3124200"/>
            <a:ext cx="5880100" cy="1347805"/>
          </a:xfrm>
          <a:prstGeom prst="rect">
            <a:avLst/>
          </a:prstGeom>
        </p:spPr>
        <p:txBody>
          <a:bodyPr vert="horz" wrap="square" lIns="0" tIns="0" rIns="0" bIns="0" rtlCol="0">
            <a:spAutoFit/>
          </a:bodyPr>
          <a:lstStyle/>
          <a:p>
            <a:pPr marL="12700" marR="5080">
              <a:lnSpc>
                <a:spcPts val="5300"/>
              </a:lnSpc>
            </a:pPr>
            <a:r>
              <a:rPr lang="es-ES" sz="4400" spc="50" dirty="0"/>
              <a:t>Luchando con la jerarquía de la Iglesia; angustia</a:t>
            </a:r>
            <a:endParaRPr sz="4400" dirty="0"/>
          </a:p>
        </p:txBody>
      </p:sp>
      <p:sp>
        <p:nvSpPr>
          <p:cNvPr id="5" name="object 5"/>
          <p:cNvSpPr txBox="1"/>
          <p:nvPr/>
        </p:nvSpPr>
        <p:spPr>
          <a:xfrm>
            <a:off x="546100" y="5058985"/>
            <a:ext cx="5598160" cy="3945567"/>
          </a:xfrm>
          <a:prstGeom prst="rect">
            <a:avLst/>
          </a:prstGeom>
        </p:spPr>
        <p:txBody>
          <a:bodyPr vert="horz" wrap="square" lIns="0" tIns="0" rIns="0" bIns="0" rtlCol="0">
            <a:spAutoFit/>
          </a:bodyPr>
          <a:lstStyle/>
          <a:p>
            <a:pPr marL="215900" marR="5080" indent="-203200">
              <a:lnSpc>
                <a:spcPct val="111100"/>
              </a:lnSpc>
              <a:buChar char="•"/>
              <a:tabLst>
                <a:tab pos="216535" algn="l"/>
              </a:tabLst>
            </a:pPr>
            <a:r>
              <a:rPr lang="es-ES" sz="2100" spc="5" dirty="0">
                <a:solidFill>
                  <a:srgbClr val="414141"/>
                </a:solidFill>
                <a:latin typeface="Palatino Linotype"/>
                <a:cs typeface="Palatino Linotype"/>
              </a:rPr>
              <a:t>Cuando el Papa Pío VII aprobó oficialmente a su Orden en 1819, hubo más problemas. El arzobispo de Besançon se negó a aceptar la decisión del Vaticano de colocar a las casas de la orden bajo la autoridad de su obispo local, en lugar de bajo su autoridad. Se negó a dejar entrar a Sor Juana en la casa madre en Besançon, o permitir que las hermanas francesas se comunicaran con los miembros de la orden en otros países. Esto le provocó a Juana un gran sufrimiento personal</a:t>
            </a:r>
            <a:r>
              <a:rPr sz="2100" dirty="0">
                <a:solidFill>
                  <a:srgbClr val="414141"/>
                </a:solidFill>
                <a:latin typeface="Palatino Linotype"/>
                <a:cs typeface="Palatino Linotype"/>
              </a:rPr>
              <a:t>.</a:t>
            </a:r>
            <a:endParaRPr sz="2100" dirty="0">
              <a:latin typeface="Palatino Linotype"/>
              <a:cs typeface="Palatino Linotyp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100" y="2235200"/>
            <a:ext cx="3822700" cy="369332"/>
          </a:xfrm>
          <a:prstGeom prst="rect">
            <a:avLst/>
          </a:prstGeom>
        </p:spPr>
        <p:txBody>
          <a:bodyPr vert="horz" wrap="square" lIns="0" tIns="0" rIns="0" bIns="0" rtlCol="0">
            <a:spAutoFit/>
          </a:bodyPr>
          <a:lstStyle/>
          <a:p>
            <a:pPr marL="12700">
              <a:lnSpc>
                <a:spcPct val="100000"/>
              </a:lnSpc>
            </a:pPr>
            <a:r>
              <a:rPr sz="2400" i="1" spc="-5" dirty="0">
                <a:solidFill>
                  <a:srgbClr val="414141"/>
                </a:solidFill>
                <a:latin typeface="Palatino Linotype"/>
                <a:cs typeface="Palatino Linotype"/>
              </a:rPr>
              <a:t>S</a:t>
            </a:r>
            <a:r>
              <a:rPr lang="es-ES" sz="2400" i="1" spc="-5" dirty="0">
                <a:solidFill>
                  <a:srgbClr val="414141"/>
                </a:solidFill>
                <a:latin typeface="Palatino Linotype"/>
                <a:cs typeface="Palatino Linotype"/>
              </a:rPr>
              <a:t>anta </a:t>
            </a:r>
            <a:r>
              <a:rPr sz="2400" i="1" dirty="0">
                <a:solidFill>
                  <a:srgbClr val="414141"/>
                </a:solidFill>
                <a:latin typeface="Palatino Linotype"/>
                <a:cs typeface="Palatino Linotype"/>
              </a:rPr>
              <a:t>J</a:t>
            </a:r>
            <a:r>
              <a:rPr lang="es-ES" sz="2400" i="1" dirty="0" err="1">
                <a:solidFill>
                  <a:srgbClr val="414141"/>
                </a:solidFill>
                <a:latin typeface="Palatino Linotype"/>
                <a:cs typeface="Palatino Linotype"/>
              </a:rPr>
              <a:t>uana</a:t>
            </a:r>
            <a:r>
              <a:rPr sz="2400" i="1" dirty="0">
                <a:solidFill>
                  <a:srgbClr val="414141"/>
                </a:solidFill>
                <a:latin typeface="Palatino Linotype"/>
                <a:cs typeface="Palatino Linotype"/>
              </a:rPr>
              <a:t> </a:t>
            </a:r>
            <a:r>
              <a:rPr sz="2400" i="1" spc="-5" dirty="0">
                <a:solidFill>
                  <a:srgbClr val="414141"/>
                </a:solidFill>
                <a:latin typeface="Palatino Linotype"/>
                <a:cs typeface="Palatino Linotype"/>
              </a:rPr>
              <a:t>Antida</a:t>
            </a:r>
            <a:r>
              <a:rPr sz="2400" i="1" spc="-70" dirty="0">
                <a:solidFill>
                  <a:srgbClr val="414141"/>
                </a:solidFill>
                <a:latin typeface="Palatino Linotype"/>
                <a:cs typeface="Palatino Linotype"/>
              </a:rPr>
              <a:t> </a:t>
            </a:r>
            <a:r>
              <a:rPr sz="2400" i="1" spc="-10" dirty="0">
                <a:solidFill>
                  <a:srgbClr val="414141"/>
                </a:solidFill>
                <a:latin typeface="Palatino Linotype"/>
                <a:cs typeface="Palatino Linotype"/>
              </a:rPr>
              <a:t>Thouret</a:t>
            </a:r>
            <a:endParaRPr sz="2400" dirty="0">
              <a:latin typeface="Palatino Linotype"/>
              <a:cs typeface="Palatino Linotype"/>
            </a:endParaRPr>
          </a:p>
        </p:txBody>
      </p:sp>
      <p:sp>
        <p:nvSpPr>
          <p:cNvPr id="3" name="object 3"/>
          <p:cNvSpPr/>
          <p:nvPr/>
        </p:nvSpPr>
        <p:spPr>
          <a:xfrm>
            <a:off x="6819900" y="647700"/>
            <a:ext cx="5588000" cy="8331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91220" y="558800"/>
            <a:ext cx="5842000" cy="86614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ES" spc="-125" dirty="0"/>
              <a:t>Hoy</a:t>
            </a:r>
            <a:endParaRPr spc="-125" dirty="0"/>
          </a:p>
        </p:txBody>
      </p:sp>
      <p:sp>
        <p:nvSpPr>
          <p:cNvPr id="6" name="object 6"/>
          <p:cNvSpPr txBox="1"/>
          <p:nvPr/>
        </p:nvSpPr>
        <p:spPr>
          <a:xfrm>
            <a:off x="546100" y="4953000"/>
            <a:ext cx="5880100" cy="4991751"/>
          </a:xfrm>
          <a:prstGeom prst="rect">
            <a:avLst/>
          </a:prstGeom>
        </p:spPr>
        <p:txBody>
          <a:bodyPr vert="horz" wrap="square" lIns="0" tIns="0" rIns="0" bIns="0" rtlCol="0">
            <a:spAutoFit/>
          </a:bodyPr>
          <a:lstStyle/>
          <a:p>
            <a:pPr marL="202565" marR="99695" indent="-189865">
              <a:lnSpc>
                <a:spcPct val="114599"/>
              </a:lnSpc>
              <a:buChar char="•"/>
              <a:tabLst>
                <a:tab pos="203200" algn="l"/>
              </a:tabLst>
            </a:pPr>
            <a:r>
              <a:rPr lang="es-ES" sz="3000" spc="-30" baseline="1388" dirty="0">
                <a:solidFill>
                  <a:srgbClr val="414141"/>
                </a:solidFill>
                <a:latin typeface="Palatino Linotype"/>
                <a:cs typeface="Palatino Linotype"/>
              </a:rPr>
              <a:t>Hoy en día, una estatua de esta hija de San Vicente se encuentra en la basílica de San Pedro, junto con las de otros fundadores. Sus hermanas se extienden por todo el mundo, en veintisiete países diferentes</a:t>
            </a:r>
            <a:r>
              <a:rPr sz="2050" spc="-5" dirty="0">
                <a:solidFill>
                  <a:srgbClr val="414141"/>
                </a:solidFill>
                <a:latin typeface="Palatino Linotype"/>
                <a:cs typeface="Palatino Linotype"/>
              </a:rPr>
              <a:t>.</a:t>
            </a:r>
            <a:endParaRPr sz="2050" dirty="0">
              <a:latin typeface="Palatino Linotype"/>
              <a:cs typeface="Palatino Linotype"/>
            </a:endParaRPr>
          </a:p>
          <a:p>
            <a:pPr marL="202565" marR="5080" indent="-189865">
              <a:lnSpc>
                <a:spcPct val="115999"/>
              </a:lnSpc>
              <a:spcBef>
                <a:spcPts val="40"/>
              </a:spcBef>
              <a:buChar char="•"/>
              <a:tabLst>
                <a:tab pos="203200" algn="l"/>
              </a:tabLst>
            </a:pPr>
            <a:r>
              <a:rPr lang="es-ES" sz="3000" spc="22" baseline="1388" dirty="0">
                <a:solidFill>
                  <a:srgbClr val="414141"/>
                </a:solidFill>
                <a:latin typeface="Palatino Linotype"/>
                <a:cs typeface="Palatino Linotype"/>
              </a:rPr>
              <a:t>En 1932, las hermanas llegaron a Estados Unidos para ayudar a los inmigrantes italianos en Milwaukee, donde aún opera la Escuela Secundaria “Santa Juana </a:t>
            </a:r>
            <a:r>
              <a:rPr lang="es-ES" sz="3000" spc="22" baseline="1388" dirty="0" err="1">
                <a:solidFill>
                  <a:srgbClr val="414141"/>
                </a:solidFill>
                <a:latin typeface="Palatino Linotype"/>
                <a:cs typeface="Palatino Linotype"/>
              </a:rPr>
              <a:t>Antida</a:t>
            </a:r>
            <a:r>
              <a:rPr lang="es-ES" sz="3000" spc="22" baseline="1388" dirty="0">
                <a:solidFill>
                  <a:srgbClr val="414141"/>
                </a:solidFill>
                <a:latin typeface="Palatino Linotype"/>
                <a:cs typeface="Palatino Linotype"/>
              </a:rPr>
              <a:t>”</a:t>
            </a:r>
            <a:r>
              <a:rPr sz="2000" spc="15" dirty="0">
                <a:solidFill>
                  <a:srgbClr val="414141"/>
                </a:solidFill>
                <a:latin typeface="Palatino Linotype"/>
                <a:cs typeface="Palatino Linotype"/>
              </a:rPr>
              <a:t>.</a:t>
            </a:r>
            <a:endParaRPr sz="2000" dirty="0">
              <a:latin typeface="Palatino Linotype"/>
              <a:cs typeface="Palatino Linotype"/>
            </a:endParaRPr>
          </a:p>
          <a:p>
            <a:pPr marL="202565" marR="450215" indent="-189865">
              <a:lnSpc>
                <a:spcPct val="116199"/>
              </a:lnSpc>
              <a:spcBef>
                <a:spcPts val="45"/>
              </a:spcBef>
              <a:buChar char="•"/>
              <a:tabLst>
                <a:tab pos="203200" algn="l"/>
              </a:tabLst>
            </a:pPr>
            <a:r>
              <a:rPr lang="es-ES" sz="3000" spc="37" baseline="1388" dirty="0">
                <a:solidFill>
                  <a:srgbClr val="414141"/>
                </a:solidFill>
                <a:latin typeface="Palatino Linotype"/>
                <a:cs typeface="Palatino Linotype"/>
              </a:rPr>
              <a:t>El 23 de mayo, día en que santa Juana fue beatificada, se celebra como el día de su fiesta; pero es conmemorado por algunos el 24 de agosto, día en que murió en 1826.</a:t>
            </a:r>
          </a:p>
          <a:p>
            <a:pPr marL="202565" marR="450215" indent="-189865">
              <a:lnSpc>
                <a:spcPct val="116199"/>
              </a:lnSpc>
              <a:spcBef>
                <a:spcPts val="45"/>
              </a:spcBef>
              <a:buChar char="•"/>
              <a:tabLst>
                <a:tab pos="203200" algn="l"/>
              </a:tabLst>
            </a:pPr>
            <a:endParaRPr sz="2000" dirty="0">
              <a:latin typeface="Palatino Linotype"/>
              <a:cs typeface="Palatino Linotyp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3700" y="0"/>
            <a:ext cx="7137400" cy="9753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TotalTime>
  <Words>725</Words>
  <Application>Microsoft Office PowerPoint</Application>
  <PresentationFormat>Personalizado</PresentationFormat>
  <Paragraphs>28</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Calibri</vt:lpstr>
      <vt:lpstr>Garamond</vt:lpstr>
      <vt:lpstr>Palatino Linotype</vt:lpstr>
      <vt:lpstr>Office Theme</vt:lpstr>
      <vt:lpstr>Presentación de PowerPoint</vt:lpstr>
      <vt:lpstr>Presentación de PowerPoint</vt:lpstr>
      <vt:lpstr>Los horrores de la Revolución Francesa</vt:lpstr>
      <vt:lpstr>Exilio</vt:lpstr>
      <vt:lpstr>Fundación de una nueva congregación: nuevos retos</vt:lpstr>
      <vt:lpstr>Luchando contra el sistema</vt:lpstr>
      <vt:lpstr>Luchando con la jerarquía de la Iglesia; angustia</vt:lpstr>
      <vt:lpstr>Hoy</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of St joan antida thouret</dc:title>
  <cp:lastModifiedBy>Javier</cp:lastModifiedBy>
  <cp:revision>3</cp:revision>
  <dcterms:created xsi:type="dcterms:W3CDTF">2016-05-24T08:24:26Z</dcterms:created>
  <dcterms:modified xsi:type="dcterms:W3CDTF">2016-05-24T06:55:57Z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2016-05-23T00:00:00Z</vt:filetime>
  </property>
  <property fmtid="{D5CDD505-2E9C-101B-9397-08002B2CF9AE}" pid="3" name="Creator">
    <vt:lpwstr>Keynote</vt:lpwstr>
  </property>
  <property fmtid="{D5CDD505-2E9C-101B-9397-08002B2CF9AE}" pid="4" name="LastSaved">
    <vt:filetime>2016-05-24T00:00:00Z</vt:filetime>
  </property>
</Properties>
</file>