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9CBA72-69C7-C344-B636-AF7C0D753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40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5ED0B6-C2C4-004D-A10E-2D7E5DAAE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4876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15ED95-E3D3-2847-8379-1C07092449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576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817B1D-CCEF-7140-A327-4E7F2ACFC4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0199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870B30-FFA3-244D-B552-CA543CDEC7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416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A8C8F3-1D59-0543-B20F-1F4AEBD2D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3573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9B1281-8F7F-6B40-B2DC-71F9F75D0A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3242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10B3FE-7727-FA4A-8647-DC1AA2D0C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113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0BFC9A-93D3-304F-AFC6-467CEA1D0D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1734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BE903E-5622-084A-BCA7-3CCFED274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1680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C7812-F7F9-7743-BA4C-E02151F829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0091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B3901EE4-4783-0841-8385-17D6310765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Leadership and Humility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/>
              <a:t>The leader is called by God, and cannot be a good leader without God</a:t>
            </a:r>
          </a:p>
          <a:p>
            <a:pPr>
              <a:lnSpc>
                <a:spcPct val="90000"/>
              </a:lnSpc>
              <a:spcBef>
                <a:spcPts val="2300"/>
              </a:spcBef>
            </a:pPr>
            <a:r>
              <a:rPr lang="en-US" sz="2800"/>
              <a:t>To prepare a place for God in ourselves, we have to empty ourselves of ourselves</a:t>
            </a:r>
          </a:p>
          <a:p>
            <a:pPr>
              <a:lnSpc>
                <a:spcPct val="90000"/>
              </a:lnSpc>
              <a:spcBef>
                <a:spcPts val="2300"/>
              </a:spcBef>
            </a:pPr>
            <a:r>
              <a:rPr lang="en-US" sz="2800"/>
              <a:t>The way for doing the work of God is to remain close to Him in prayer</a:t>
            </a:r>
          </a:p>
          <a:p>
            <a:pPr>
              <a:lnSpc>
                <a:spcPct val="90000"/>
              </a:lnSpc>
              <a:spcBef>
                <a:spcPts val="2300"/>
              </a:spcBef>
            </a:pPr>
            <a:r>
              <a:rPr lang="en-US" sz="2800"/>
              <a:t>The real tool of the leader is the virtue of humility </a:t>
            </a:r>
          </a:p>
          <a:p>
            <a:pPr>
              <a:lnSpc>
                <a:spcPct val="90000"/>
              </a:lnSpc>
              <a:spcBef>
                <a:spcPts val="2300"/>
              </a:spcBef>
            </a:pPr>
            <a:r>
              <a:rPr lang="en-US" sz="2800"/>
              <a:t>Open to the promptings of the Son of God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4000"/>
              <a:t>Humility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Let us always keep an eye on what is human and imperfect, so that we can see plenty of reasons for being humble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3408363"/>
            <a:ext cx="191770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4000"/>
              <a:t>Humility: don</a:t>
            </a:r>
            <a:r>
              <a:rPr lang="ja-JP" altLang="en-US" sz="4000">
                <a:latin typeface="Arial"/>
              </a:rPr>
              <a:t>’</a:t>
            </a:r>
            <a:r>
              <a:rPr lang="en-US" sz="4000"/>
              <a:t>t act as though you are superior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>
          <a:xfrm>
            <a:off x="4699000" y="1854200"/>
            <a:ext cx="4038600" cy="4000500"/>
          </a:xfrm>
          <a:ln/>
        </p:spPr>
        <p:txBody>
          <a:bodyPr rIns="132080"/>
          <a:lstStyle/>
          <a:p>
            <a:r>
              <a:rPr lang="en-US" sz="2800"/>
              <a:t>Jesus Christ told us that he came to be of service to others </a:t>
            </a:r>
          </a:p>
          <a:p>
            <a:endParaRPr lang="en-US" sz="2800"/>
          </a:p>
          <a:p>
            <a:r>
              <a:rPr lang="en-US" sz="2800"/>
              <a:t>Anyone who wants to be master should be everyone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servant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798638"/>
            <a:ext cx="25527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362200"/>
            <a:ext cx="40576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4000"/>
              <a:t>Humility: We should give God the credit for any good</a:t>
            </a:r>
          </a:p>
        </p:txBody>
      </p:sp>
      <p:sp>
        <p:nvSpPr>
          <p:cNvPr id="13315" name="Rectangle 3"/>
          <p:cNvSpPr>
            <a:spLocks noChangeArrowheads="1"/>
          </p:cNvSpPr>
          <p:nvPr>
            <p:ph type="body" idx="1"/>
          </p:nvPr>
        </p:nvSpPr>
        <p:spPr>
          <a:xfrm>
            <a:off x="368300" y="2070100"/>
            <a:ext cx="4038600" cy="43053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/>
              <a:t>Bear in mind that the leader is mainly responsible for all mistakes.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It is like the way the whole body is upset if a person has a bad headache.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554163"/>
            <a:ext cx="35179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4000"/>
              <a:t>Humility also prevents complacency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3200"/>
              <a:t>Humility: you will be able to speak with the humble mind of Jesus Christ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>
          <a:xfrm>
            <a:off x="4724400" y="2908300"/>
            <a:ext cx="4038600" cy="2159000"/>
          </a:xfrm>
          <a:ln/>
        </p:spPr>
        <p:txBody>
          <a:bodyPr rIns="132080"/>
          <a:lstStyle/>
          <a:p>
            <a:r>
              <a:rPr lang="en-US" sz="2800"/>
              <a:t>We recognize these comparisons: a field, a vine, a mustard seed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62100"/>
            <a:ext cx="406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779588"/>
            <a:ext cx="382270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ChangeArrowheads="1"/>
          </p:cNvSpPr>
          <p:nvPr>
            <p:ph type="title"/>
          </p:nvPr>
        </p:nvSpPr>
        <p:spPr>
          <a:xfrm>
            <a:off x="762000" y="88900"/>
            <a:ext cx="7607300" cy="1512888"/>
          </a:xfrm>
          <a:ln/>
        </p:spPr>
        <p:txBody>
          <a:bodyPr rIns="132080"/>
          <a:lstStyle/>
          <a:p>
            <a:r>
              <a:rPr lang="en-US" sz="4000"/>
              <a:t>Open to the promptings of the Son of God </a:t>
            </a:r>
          </a:p>
        </p:txBody>
      </p:sp>
      <p:sp>
        <p:nvSpPr>
          <p:cNvPr id="16387" name="Rectangle 3"/>
          <p:cNvSpPr>
            <a:spLocks noChangeArrowheads="1"/>
          </p:cNvSpPr>
          <p:nvPr>
            <p:ph type="body" idx="1"/>
          </p:nvPr>
        </p:nvSpPr>
        <p:spPr>
          <a:xfrm>
            <a:off x="457200" y="2197100"/>
            <a:ext cx="4038600" cy="4660900"/>
          </a:xfrm>
          <a:ln/>
        </p:spPr>
        <p:txBody>
          <a:bodyPr rIns="132080"/>
          <a:lstStyle/>
          <a:p>
            <a:r>
              <a:rPr lang="en-US" sz="2800"/>
              <a:t>Is this in line with the teaching of Christ?</a:t>
            </a:r>
          </a:p>
          <a:p>
            <a:pPr>
              <a:buFont typeface="Arial" charset="0"/>
              <a:buNone/>
            </a:pPr>
            <a:endParaRPr lang="en-US" sz="2800"/>
          </a:p>
          <a:p>
            <a:r>
              <a:rPr lang="en-US" sz="2800"/>
              <a:t>Lord, if you were in my place, how would you react to this situation?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4000"/>
              <a:t>The leader must be a light for enlightening, and like salt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717675"/>
            <a:ext cx="506412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651000"/>
            <a:ext cx="3570288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4000"/>
              <a:t>A leader has to deal with both spiritual and temporal affairs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320800"/>
            <a:ext cx="5072062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3200"/>
              <a:t>We are not to be worried about tomorrow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4000"/>
              <a:t>I ask our Lord to bless your ministry as a leader </a:t>
            </a:r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>
          <a:xfrm>
            <a:off x="508000" y="2286000"/>
            <a:ext cx="4279900" cy="3175000"/>
          </a:xfrm>
          <a:ln/>
        </p:spPr>
        <p:txBody>
          <a:bodyPr rIns="132080"/>
          <a:lstStyle/>
          <a:p>
            <a:r>
              <a:rPr lang="en-US" sz="2400"/>
              <a:t>Ask Him along with me to forgive all my faults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701800"/>
            <a:ext cx="34671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Called by God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>
          <a:xfrm>
            <a:off x="266700" y="1612900"/>
            <a:ext cx="4038600" cy="42672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/>
              <a:t>God called you. You must have a great appreciation of what you are getting into</a:t>
            </a:r>
          </a:p>
          <a:p>
            <a:pPr>
              <a:lnSpc>
                <a:spcPct val="90000"/>
              </a:lnSpc>
              <a:spcBef>
                <a:spcPts val="4100"/>
              </a:spcBef>
            </a:pPr>
            <a:r>
              <a:rPr lang="en-US" sz="2800"/>
              <a:t>In opposition to the flood of vice and slackness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71132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ln/>
        </p:spPr>
        <p:txBody>
          <a:bodyPr rIns="132080"/>
          <a:lstStyle/>
          <a:p>
            <a:r>
              <a:rPr lang="en-US"/>
              <a:t>To guide others toward God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887538"/>
            <a:ext cx="50800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>
          <a:xfrm>
            <a:off x="395288" y="77788"/>
            <a:ext cx="8291512" cy="1522412"/>
          </a:xfrm>
          <a:ln/>
        </p:spPr>
        <p:txBody>
          <a:bodyPr rIns="132080"/>
          <a:lstStyle/>
          <a:p>
            <a:r>
              <a:rPr lang="en-US" sz="3200"/>
              <a:t>To prepare a place for God in ourselves, we have to empty ourselves of ourselves.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>
          <a:xfrm>
            <a:off x="4648200" y="1600200"/>
            <a:ext cx="4038600" cy="5257800"/>
          </a:xfrm>
          <a:ln/>
        </p:spPr>
        <p:txBody>
          <a:bodyPr rIns="132080"/>
          <a:lstStyle/>
          <a:p>
            <a:r>
              <a:rPr lang="en-US" sz="2800"/>
              <a:t>Empty yourself of yourself so that you can put on Jesus Christ. </a:t>
            </a:r>
          </a:p>
        </p:txBody>
      </p:sp>
      <p:pic>
        <p:nvPicPr>
          <p:cNvPr id="512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8163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467225"/>
            <a:ext cx="1739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67225"/>
            <a:ext cx="173355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>
          <a:xfrm>
            <a:off x="457200" y="90488"/>
            <a:ext cx="8229600" cy="1665287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3200"/>
              <a:t>As a wild bush with a cultivated shoot grafted on to it, </a:t>
            </a:r>
            <a:br>
              <a:rPr lang="en-US" sz="3200"/>
            </a:br>
            <a:r>
              <a:rPr lang="en-US" sz="3200"/>
              <a:t>will produce the fruit of the graft…</a:t>
            </a:r>
            <a:r>
              <a:rPr lang="en-US" sz="4000"/>
              <a:t> 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2676525"/>
            <a:ext cx="23495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671763"/>
            <a:ext cx="2463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676525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2800"/>
              <a:t>The way for doing the work of God is to remain close to Him in prayer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4038600" cy="4559300"/>
          </a:xfrm>
          <a:ln/>
        </p:spPr>
        <p:txBody>
          <a:bodyPr rIns="132080"/>
          <a:lstStyle/>
          <a:p>
            <a:r>
              <a:rPr lang="en-US" sz="2800"/>
              <a:t>Important matters: close contact with the Lord in prayer</a:t>
            </a:r>
          </a:p>
          <a:p>
            <a:pPr>
              <a:spcBef>
                <a:spcPts val="3000"/>
              </a:spcBef>
            </a:pPr>
            <a:r>
              <a:rPr lang="en-US" sz="2800"/>
              <a:t>For learning what you have to teach</a:t>
            </a:r>
          </a:p>
          <a:p>
            <a:pPr>
              <a:spcBef>
                <a:spcPts val="3000"/>
              </a:spcBef>
            </a:pPr>
            <a:r>
              <a:rPr lang="en-US" sz="2800"/>
              <a:t>Sense of awe and experience of His love</a:t>
            </a: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33829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8229600" cy="1692275"/>
          </a:xfrm>
          <a:ln/>
        </p:spPr>
        <p:txBody>
          <a:bodyPr rIns="132080"/>
          <a:lstStyle/>
          <a:p>
            <a:r>
              <a:rPr lang="en-US" sz="3600"/>
              <a:t>A man can go astray himself while guiding others toward salvation 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>
          <a:xfrm>
            <a:off x="4737100" y="1700213"/>
            <a:ext cx="4038600" cy="5157787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/>
              <a:t>Saul, after he had ascended the throne, lost God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favor</a:t>
            </a:r>
          </a:p>
          <a:p>
            <a:pPr>
              <a:lnSpc>
                <a:spcPct val="90000"/>
              </a:lnSpc>
              <a:spcBef>
                <a:spcPts val="3200"/>
              </a:spcBef>
            </a:pPr>
            <a:r>
              <a:rPr lang="en-US" sz="2800"/>
              <a:t>St. Paul kept control of himself because he was afraid that, even though he had preached to others, he himself might rejected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797050"/>
            <a:ext cx="42164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Stay close to our Lord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ln/>
        </p:spPr>
        <p:txBody>
          <a:bodyPr rIns="132080"/>
          <a:lstStyle/>
          <a:p>
            <a:r>
              <a:rPr lang="en-US" sz="2800"/>
              <a:t>Be my shepherd</a:t>
            </a:r>
          </a:p>
          <a:p>
            <a:endParaRPr lang="en-US" sz="2800"/>
          </a:p>
          <a:p>
            <a:r>
              <a:rPr lang="en-US" sz="2800"/>
              <a:t>Do not let me miss the graces which you channel to others through me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43038"/>
            <a:ext cx="196850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064000"/>
            <a:ext cx="31623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8E077-36CD-A744-862B-051355AF46D2}" type="slidenum">
              <a:rPr lang="en-US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0"/>
            <a:ext cx="8638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032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478</Words>
  <Characters>0</Characters>
  <Application>Microsoft Macintosh PowerPoint</Application>
  <PresentationFormat>On-screen Show (4:3)</PresentationFormat>
  <Lines>0</Lines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ヒラギノ角ゴ ProN W3</vt:lpstr>
      <vt:lpstr>Title &amp; Bullets</vt:lpstr>
      <vt:lpstr>Leadership and Humility</vt:lpstr>
      <vt:lpstr>Called by God</vt:lpstr>
      <vt:lpstr>To guide others toward God</vt:lpstr>
      <vt:lpstr>To prepare a place for God in ourselves, we have to empty ourselves of ourselves.</vt:lpstr>
      <vt:lpstr>As a wild bush with a cultivated shoot grafted on to it,  will produce the fruit of the graft… </vt:lpstr>
      <vt:lpstr>The way for doing the work of God is to remain close to Him in prayer</vt:lpstr>
      <vt:lpstr>A man can go astray himself while guiding others toward salvation </vt:lpstr>
      <vt:lpstr>Stay close to our Lord</vt:lpstr>
      <vt:lpstr>PowerPoint Presentation</vt:lpstr>
      <vt:lpstr>Humility</vt:lpstr>
      <vt:lpstr>Humility: don’t act as though you are superior</vt:lpstr>
      <vt:lpstr>Humility: We should give God the credit for any good</vt:lpstr>
      <vt:lpstr>Humility also prevents complacency</vt:lpstr>
      <vt:lpstr>Humility: you will be able to speak with the humble mind of Jesus Christ</vt:lpstr>
      <vt:lpstr>Open to the promptings of the Son of God </vt:lpstr>
      <vt:lpstr>The leader must be a light for enlightening, and like salt</vt:lpstr>
      <vt:lpstr>A leader has to deal with both spiritual and temporal affairs</vt:lpstr>
      <vt:lpstr>We are not to be worried about tomorrow</vt:lpstr>
      <vt:lpstr>I ask our Lord to bless your ministry as a leader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Dialogue with Fr. Anthony Durand</dc:title>
  <dc:subject/>
  <dc:creator>Juan Julian DIAZ</dc:creator>
  <cp:keywords/>
  <dc:description/>
  <cp:lastModifiedBy>Monica Watson</cp:lastModifiedBy>
  <cp:revision>1</cp:revision>
  <dcterms:modified xsi:type="dcterms:W3CDTF">2012-09-10T23:04:40Z</dcterms:modified>
</cp:coreProperties>
</file>