
<file path=[Content_Types].xml><?xml version="1.0" encoding="utf-8"?>
<Types xmlns="http://schemas.openxmlformats.org/package/2006/content-types">
  <Override PartName="/ppt/slideLayouts/slideLayout8.xml" ContentType="application/vnd.openxmlformats-officedocument.presentationml.slideLayout+xml"/>
  <Override PartName="/ppt/notesSlides/notesSlide2.xml" ContentType="application/vnd.openxmlformats-officedocument.presentationml.notesSlide+xml"/>
  <Override PartName="/ppt/notesSlides/notesSlide14.xml" ContentType="application/vnd.openxmlformats-officedocument.presentationml.notesSlide+xml"/>
  <Override PartName="/ppt/theme/theme2.xml" ContentType="application/vnd.openxmlformats-officedocument.theme+xml"/>
  <Override PartName="/ppt/notesSlides/notesSlide11.xml" ContentType="application/vnd.openxmlformats-officedocument.presentationml.notesSlide+xml"/>
  <Override PartName="/ppt/slides/slide2.xml" ContentType="application/vnd.openxmlformats-officedocument.presentationml.slide+xml"/>
  <Override PartName="/docProps/app.xml" ContentType="application/vnd.openxmlformats-officedocument.extended-properties+xml"/>
  <Override PartName="/ppt/notesSlides/notesSlide9.xml" ContentType="application/vnd.openxmlformats-officedocument.presentationml.notesSlide+xml"/>
  <Override PartName="/ppt/slides/slide11.xml" ContentType="application/vnd.openxmlformats-officedocument.presentationml.slide+xml"/>
  <Override PartName="/ppt/slides/slide18.xml" ContentType="application/vnd.openxmlformats-officedocument.presentationml.slide+xml"/>
  <Override PartName="/ppt/theme/theme3.xml" ContentType="application/vnd.openxmlformats-officedocument.theme+xml"/>
  <Override PartName="/ppt/notesSlides/notesSlide16.xml" ContentType="application/vnd.openxmlformats-officedocument.presentationml.notesSlide+xml"/>
  <Override PartName="/ppt/slideLayouts/slideLayout3.xml" ContentType="application/vnd.openxmlformats-officedocument.presentationml.slideLayout+xml"/>
  <Override PartName="/ppt/slides/slide21.xml" ContentType="application/vnd.openxmlformats-officedocument.presentationml.slide+xml"/>
  <Override PartName="/ppt/slideLayouts/slideLayout5.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notesSlides/notesSlide3.xml" ContentType="application/vnd.openxmlformats-officedocument.presentationml.notesSlide+xml"/>
  <Override PartName="/ppt/notesMasters/notesMaster1.xml" ContentType="application/vnd.openxmlformats-officedocument.presentationml.notesMaster+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slides/slide7.xml" ContentType="application/vnd.openxmlformats-officedocument.presentationml.slide+xml"/>
  <Override PartName="/ppt/viewProps.xml" ContentType="application/vnd.openxmlformats-officedocument.presentationml.viewProps+xml"/>
  <Override PartName="/ppt/slideMasters/slideMaster1.xml" ContentType="application/vnd.openxmlformats-officedocument.presentationml.slideMaster+xml"/>
  <Override PartName="/ppt/notesSlides/notesSlide7.xml" ContentType="application/vnd.openxmlformats-officedocument.presentationml.notesSlide+xml"/>
  <Default Extension="wmf" ContentType="image/x-wmf"/>
  <Override PartName="/ppt/notesSlides/notesSlide15.xml" ContentType="application/vnd.openxmlformats-officedocument.presentationml.notesSlide+xml"/>
  <Override PartName="/ppt/notesSlides/notesSlide4.xml" ContentType="application/vnd.openxmlformats-officedocument.presentationml.notesSlide+xml"/>
  <Override PartName="/ppt/handoutMasters/handoutMaster1.xml" ContentType="application/vnd.openxmlformats-officedocument.presentationml.handoutMaster+xml"/>
  <Override PartName="/ppt/slides/slide13.xml" ContentType="application/vnd.openxmlformats-officedocument.presentationml.slide+xml"/>
  <Override PartName="/ppt/slides/slide14.xml" ContentType="application/vnd.openxmlformats-officedocument.presentationml.slide+xml"/>
  <Override PartName="/ppt/notesSlides/notesSlide17.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slides/slide20.xml" ContentType="application/vnd.openxmlformats-officedocument.presentationml.slide+xml"/>
  <Override PartName="/ppt/slides/slide17.xml" ContentType="application/vnd.openxmlformats-officedocument.presentationml.slide+xml"/>
  <Override PartName="/ppt/slideLayouts/slideLayout4.xml" ContentType="application/vnd.openxmlformats-officedocument.presentationml.slideLayout+xml"/>
  <Override PartName="/ppt/notesSlides/notesSlide5.xml" ContentType="application/vnd.openxmlformats-officedocument.presentationml.notesSlide+xml"/>
  <Override PartName="/ppt/slideLayouts/slideLayout2.xml" ContentType="application/vnd.openxmlformats-officedocument.presentationml.slideLayout+xml"/>
  <Override PartName="/ppt/notesSlides/notesSlide13.xml" ContentType="application/vnd.openxmlformats-officedocument.presentationml.notesSlide+xml"/>
  <Override PartName="/ppt/slideLayouts/slideLayout1.xml" ContentType="application/vnd.openxmlformats-officedocument.presentationml.slideLayout+xml"/>
  <Override PartName="/ppt/notesSlides/notesSlide1.xml" ContentType="application/vnd.openxmlformats-officedocument.presentationml.notesSlide+xml"/>
  <Override PartName="/ppt/theme/theme1.xml" ContentType="application/vnd.openxmlformats-officedocument.theme+xml"/>
  <Override PartName="/ppt/slideLayouts/slideLayout6.xml" ContentType="application/vnd.openxmlformats-officedocument.presentationml.slideLayout+xml"/>
  <Override PartName="/ppt/presentation.xml" ContentType="application/vnd.openxmlformats-officedocument.presentationml.presentation.main+xml"/>
  <Override PartName="/ppt/slides/slide5.xml" ContentType="application/vnd.openxmlformats-officedocument.presentationml.slide+xml"/>
  <Override PartName="/ppt/slides/slide10.xml" ContentType="application/vnd.openxmlformats-officedocument.presentationml.slide+xml"/>
  <Override PartName="/ppt/slideLayouts/slideLayout7.xml" ContentType="application/vnd.openxmlformats-officedocument.presentationml.slideLayout+xml"/>
  <Override PartName="/ppt/presProps.xml" ContentType="application/vnd.openxmlformats-officedocument.presentationml.presProps+xml"/>
  <Default Extension="jpeg" ContentType="image/jpeg"/>
  <Default Extension="png" ContentType="image/png"/>
  <Override PartName="/ppt/slides/slide3.xml" ContentType="application/vnd.openxmlformats-officedocument.presentationml.slide+xml"/>
  <Override PartName="/ppt/slides/slide4.xml" ContentType="application/vnd.openxmlformats-officedocument.presentationml.slide+xml"/>
  <Override PartName="/ppt/slideLayouts/slideLayout11.xml" ContentType="application/vnd.openxmlformats-officedocument.presentationml.slideLayout+xml"/>
  <Override PartName="/ppt/notesSlides/notesSlide8.xml" ContentType="application/vnd.openxmlformats-officedocument.presentationml.notesSlide+xml"/>
  <Override PartName="/docProps/core.xml" ContentType="application/vnd.openxmlformats-package.core-properties+xml"/>
  <Override PartName="/ppt/slides/slide8.xml" ContentType="application/vnd.openxmlformats-officedocument.presentationml.slide+xml"/>
  <Override PartName="/ppt/slides/slide15.xml" ContentType="application/vnd.openxmlformats-officedocument.presentationml.slide+xml"/>
  <Default Extension="bin" ContentType="application/vnd.openxmlformats-officedocument.presentationml.printerSettings"/>
  <Override PartName="/ppt/notesSlides/notesSlide10.xml" ContentType="application/vnd.openxmlformats-officedocument.presentationml.notesSlide+xml"/>
  <Default Extension="rels" ContentType="application/vnd.openxmlformats-package.relationships+xml"/>
  <Override PartName="/ppt/slides/slide9.xml" ContentType="application/vnd.openxmlformats-officedocument.presentationml.slide+xml"/>
  <Override PartName="/ppt/slides/slide6.xml" ContentType="application/vnd.openxmlformats-officedocument.presentationml.slide+xml"/>
  <Override PartName="/ppt/slides/slide16.xml" ContentType="application/vnd.openxmlformats-officedocument.presentationml.slide+xml"/>
  <Default Extension="gif" ContentType="image/gif"/>
  <Override PartName="/ppt/slides/slide19.xml" ContentType="application/vnd.openxmlformats-officedocument.presentationml.slide+xml"/>
  <Override PartName="/ppt/slides/slide12.xml" ContentType="application/vnd.openxmlformats-officedocument.presentationml.slide+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56" r:id="rId1"/>
  </p:sldMasterIdLst>
  <p:notesMasterIdLst>
    <p:notesMasterId r:id="rId23"/>
  </p:notesMasterIdLst>
  <p:handoutMasterIdLst>
    <p:handoutMasterId r:id="rId24"/>
  </p:handoutMasterIdLst>
  <p:sldIdLst>
    <p:sldId id="321" r:id="rId2"/>
    <p:sldId id="323" r:id="rId3"/>
    <p:sldId id="324" r:id="rId4"/>
    <p:sldId id="325" r:id="rId5"/>
    <p:sldId id="307" r:id="rId6"/>
    <p:sldId id="326" r:id="rId7"/>
    <p:sldId id="327" r:id="rId8"/>
    <p:sldId id="328" r:id="rId9"/>
    <p:sldId id="305" r:id="rId10"/>
    <p:sldId id="329" r:id="rId11"/>
    <p:sldId id="291" r:id="rId12"/>
    <p:sldId id="300" r:id="rId13"/>
    <p:sldId id="303" r:id="rId14"/>
    <p:sldId id="310" r:id="rId15"/>
    <p:sldId id="311" r:id="rId16"/>
    <p:sldId id="314" r:id="rId17"/>
    <p:sldId id="316" r:id="rId18"/>
    <p:sldId id="315" r:id="rId19"/>
    <p:sldId id="318" r:id="rId20"/>
    <p:sldId id="330" r:id="rId21"/>
    <p:sldId id="319" r:id="rId22"/>
  </p:sldIdLst>
  <p:sldSz cx="9144000" cy="6858000" type="screen4x3"/>
  <p:notesSz cx="6669088" cy="9926638"/>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Arial" pitchFamily="34" charset="0"/>
      </a:defRPr>
    </a:lvl1pPr>
    <a:lvl2pPr marL="457200" algn="l" rtl="0" eaLnBrk="0" fontAlgn="base" hangingPunct="0">
      <a:spcBef>
        <a:spcPct val="0"/>
      </a:spcBef>
      <a:spcAft>
        <a:spcPct val="0"/>
      </a:spcAft>
      <a:defRPr kern="1200">
        <a:solidFill>
          <a:schemeClr val="tx1"/>
        </a:solidFill>
        <a:latin typeface="Tahoma" pitchFamily="34" charset="0"/>
        <a:ea typeface="+mn-ea"/>
        <a:cs typeface="Arial" pitchFamily="34" charset="0"/>
      </a:defRPr>
    </a:lvl2pPr>
    <a:lvl3pPr marL="914400" algn="l" rtl="0" eaLnBrk="0" fontAlgn="base" hangingPunct="0">
      <a:spcBef>
        <a:spcPct val="0"/>
      </a:spcBef>
      <a:spcAft>
        <a:spcPct val="0"/>
      </a:spcAft>
      <a:defRPr kern="1200">
        <a:solidFill>
          <a:schemeClr val="tx1"/>
        </a:solidFill>
        <a:latin typeface="Tahoma" pitchFamily="34" charset="0"/>
        <a:ea typeface="+mn-ea"/>
        <a:cs typeface="Arial" pitchFamily="34" charset="0"/>
      </a:defRPr>
    </a:lvl3pPr>
    <a:lvl4pPr marL="1371600" algn="l" rtl="0" eaLnBrk="0" fontAlgn="base" hangingPunct="0">
      <a:spcBef>
        <a:spcPct val="0"/>
      </a:spcBef>
      <a:spcAft>
        <a:spcPct val="0"/>
      </a:spcAft>
      <a:defRPr kern="1200">
        <a:solidFill>
          <a:schemeClr val="tx1"/>
        </a:solidFill>
        <a:latin typeface="Tahoma" pitchFamily="34" charset="0"/>
        <a:ea typeface="+mn-ea"/>
        <a:cs typeface="Arial" pitchFamily="34" charset="0"/>
      </a:defRPr>
    </a:lvl4pPr>
    <a:lvl5pPr marL="1828800" algn="l" rtl="0" eaLnBrk="0" fontAlgn="base" hangingPunct="0">
      <a:spcBef>
        <a:spcPct val="0"/>
      </a:spcBef>
      <a:spcAft>
        <a:spcPct val="0"/>
      </a:spcAft>
      <a:defRPr kern="1200">
        <a:solidFill>
          <a:schemeClr val="tx1"/>
        </a:solidFill>
        <a:latin typeface="Tahoma" pitchFamily="34" charset="0"/>
        <a:ea typeface="+mn-ea"/>
        <a:cs typeface="Arial" pitchFamily="34" charset="0"/>
      </a:defRPr>
    </a:lvl5pPr>
    <a:lvl6pPr marL="2286000" algn="l" defTabSz="914400" rtl="0" eaLnBrk="1" latinLnBrk="0" hangingPunct="1">
      <a:defRPr kern="1200">
        <a:solidFill>
          <a:schemeClr val="tx1"/>
        </a:solidFill>
        <a:latin typeface="Tahoma" pitchFamily="34" charset="0"/>
        <a:ea typeface="+mn-ea"/>
        <a:cs typeface="Arial" pitchFamily="34" charset="0"/>
      </a:defRPr>
    </a:lvl6pPr>
    <a:lvl7pPr marL="2743200" algn="l" defTabSz="914400" rtl="0" eaLnBrk="1" latinLnBrk="0" hangingPunct="1">
      <a:defRPr kern="1200">
        <a:solidFill>
          <a:schemeClr val="tx1"/>
        </a:solidFill>
        <a:latin typeface="Tahoma" pitchFamily="34" charset="0"/>
        <a:ea typeface="+mn-ea"/>
        <a:cs typeface="Arial" pitchFamily="34" charset="0"/>
      </a:defRPr>
    </a:lvl7pPr>
    <a:lvl8pPr marL="3200400" algn="l" defTabSz="914400" rtl="0" eaLnBrk="1" latinLnBrk="0" hangingPunct="1">
      <a:defRPr kern="1200">
        <a:solidFill>
          <a:schemeClr val="tx1"/>
        </a:solidFill>
        <a:latin typeface="Tahoma" pitchFamily="34" charset="0"/>
        <a:ea typeface="+mn-ea"/>
        <a:cs typeface="Arial" pitchFamily="34" charset="0"/>
      </a:defRPr>
    </a:lvl8pPr>
    <a:lvl9pPr marL="3657600" algn="l" defTabSz="914400" rtl="0" eaLnBrk="1" latinLnBrk="0" hangingPunct="1">
      <a:defRPr kern="1200">
        <a:solidFill>
          <a:schemeClr val="tx1"/>
        </a:solidFill>
        <a:latin typeface="Tahoma"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lrMru>
    <a:srgbClr val="0033CC"/>
    <a:srgbClr val="FFC715"/>
    <a:srgbClr val="2BE569"/>
    <a:srgbClr val="0099CC"/>
    <a:srgbClr val="4FC14F"/>
    <a:srgbClr val="1C2F80"/>
    <a:srgbClr val="FFCD2F"/>
    <a:srgbClr val="00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06" autoAdjust="0"/>
    <p:restoredTop sz="94737" autoAdjust="0"/>
  </p:normalViewPr>
  <p:slideViewPr>
    <p:cSldViewPr>
      <p:cViewPr>
        <p:scale>
          <a:sx n="80" d="100"/>
          <a:sy n="80" d="100"/>
        </p:scale>
        <p:origin x="-296" y="-45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176"/>
    </p:cViewPr>
  </p:sorterViewPr>
  <p:gridSpacing cx="78028800" cy="78028800"/>
</p:viewPr>
</file>

<file path=ppt/_rels/presentation.xml.rels><?xml version="1.0" encoding="UTF-8" standalone="yes"?>
<Relationships xmlns="http://schemas.openxmlformats.org/package/2006/relationships"><Relationship Id="rId7" Type="http://schemas.openxmlformats.org/officeDocument/2006/relationships/slide" Target="slides/slide6.xml"/><Relationship Id="rId1" Type="http://schemas.openxmlformats.org/officeDocument/2006/relationships/slideMaster" Target="slideMasters/slideMaster1.xml"/><Relationship Id="rId24" Type="http://schemas.openxmlformats.org/officeDocument/2006/relationships/handoutMaster" Target="handoutMasters/handoutMaster1.xml"/><Relationship Id="rId25" Type="http://schemas.openxmlformats.org/officeDocument/2006/relationships/printerSettings" Target="printerSettings/printerSettings1.bin"/><Relationship Id="rId8" Type="http://schemas.openxmlformats.org/officeDocument/2006/relationships/slide" Target="slides/slide7.xml"/><Relationship Id="rId13" Type="http://schemas.openxmlformats.org/officeDocument/2006/relationships/slide" Target="slides/slide12.xml"/><Relationship Id="rId10" Type="http://schemas.openxmlformats.org/officeDocument/2006/relationships/slide" Target="slides/slide9.xml"/><Relationship Id="rId12" Type="http://schemas.openxmlformats.org/officeDocument/2006/relationships/slide" Target="slides/slide11.xml"/><Relationship Id="rId17" Type="http://schemas.openxmlformats.org/officeDocument/2006/relationships/slide" Target="slides/slide16.xml"/><Relationship Id="rId9" Type="http://schemas.openxmlformats.org/officeDocument/2006/relationships/slide" Target="slides/slide8.xml"/><Relationship Id="rId18" Type="http://schemas.openxmlformats.org/officeDocument/2006/relationships/slide" Target="slides/slide17.xml"/><Relationship Id="rId3" Type="http://schemas.openxmlformats.org/officeDocument/2006/relationships/slide" Target="slides/slide2.xml"/><Relationship Id="rId27" Type="http://schemas.openxmlformats.org/officeDocument/2006/relationships/viewProps" Target="viewProps.xml"/><Relationship Id="rId14" Type="http://schemas.openxmlformats.org/officeDocument/2006/relationships/slide" Target="slides/slide13.xml"/><Relationship Id="rId23" Type="http://schemas.openxmlformats.org/officeDocument/2006/relationships/notesMaster" Target="notesMasters/notesMaster1.xml"/><Relationship Id="rId4" Type="http://schemas.openxmlformats.org/officeDocument/2006/relationships/slide" Target="slides/slide3.xml"/><Relationship Id="rId28" Type="http://schemas.openxmlformats.org/officeDocument/2006/relationships/theme" Target="theme/theme1.xml"/><Relationship Id="rId26" Type="http://schemas.openxmlformats.org/officeDocument/2006/relationships/presProps" Target="presProps.xml"/><Relationship Id="rId11" Type="http://schemas.openxmlformats.org/officeDocument/2006/relationships/slide" Target="slides/slide10.xml"/><Relationship Id="rId29" Type="http://schemas.openxmlformats.org/officeDocument/2006/relationships/tableStyles" Target="tableStyles.xml"/><Relationship Id="rId6" Type="http://schemas.openxmlformats.org/officeDocument/2006/relationships/slide" Target="slides/slide5.xml"/><Relationship Id="rId16" Type="http://schemas.openxmlformats.org/officeDocument/2006/relationships/slide" Target="slides/slide15.xml"/><Relationship Id="rId5" Type="http://schemas.openxmlformats.org/officeDocument/2006/relationships/slide" Target="slides/slide4.xml"/><Relationship Id="rId15" Type="http://schemas.openxmlformats.org/officeDocument/2006/relationships/slide" Target="slides/slide14.xml"/><Relationship Id="rId19" Type="http://schemas.openxmlformats.org/officeDocument/2006/relationships/slide" Target="slides/slide18.xml"/><Relationship Id="rId20" Type="http://schemas.openxmlformats.org/officeDocument/2006/relationships/slide" Target="slides/slide19.xml"/><Relationship Id="rId22" Type="http://schemas.openxmlformats.org/officeDocument/2006/relationships/slide" Target="slides/slide21.xml"/><Relationship Id="rId21" Type="http://schemas.openxmlformats.org/officeDocument/2006/relationships/slide" Target="slides/slide20.xml"/><Relationship Id="rId2"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20834" name="Rectangle 2"/>
          <p:cNvSpPr>
            <a:spLocks noGrp="1" noChangeArrowheads="1"/>
          </p:cNvSpPr>
          <p:nvPr>
            <p:ph type="hdr" sz="quarter"/>
          </p:nvPr>
        </p:nvSpPr>
        <p:spPr bwMode="auto">
          <a:xfrm>
            <a:off x="0" y="0"/>
            <a:ext cx="288925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atin typeface="Arial" pitchFamily="34" charset="0"/>
              </a:defRPr>
            </a:lvl1pPr>
          </a:lstStyle>
          <a:p>
            <a:pPr>
              <a:defRPr/>
            </a:pPr>
            <a:endParaRPr lang="en-GB"/>
          </a:p>
        </p:txBody>
      </p:sp>
      <p:sp>
        <p:nvSpPr>
          <p:cNvPr id="120835" name="Rectangle 3"/>
          <p:cNvSpPr>
            <a:spLocks noGrp="1" noChangeArrowheads="1"/>
          </p:cNvSpPr>
          <p:nvPr>
            <p:ph type="dt" sz="quarter" idx="1"/>
          </p:nvPr>
        </p:nvSpPr>
        <p:spPr bwMode="auto">
          <a:xfrm>
            <a:off x="3778250" y="0"/>
            <a:ext cx="288925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atin typeface="Arial" pitchFamily="34" charset="0"/>
              </a:defRPr>
            </a:lvl1pPr>
          </a:lstStyle>
          <a:p>
            <a:pPr>
              <a:defRPr/>
            </a:pPr>
            <a:fld id="{C51381BD-5FFF-4D89-871F-1C8E20382BD3}" type="datetimeFigureOut">
              <a:rPr lang="en-GB"/>
              <a:pPr>
                <a:defRPr/>
              </a:pPr>
              <a:t>11/5/10</a:t>
            </a:fld>
            <a:endParaRPr lang="en-GB"/>
          </a:p>
        </p:txBody>
      </p:sp>
      <p:sp>
        <p:nvSpPr>
          <p:cNvPr id="120836" name="Rectangle 4"/>
          <p:cNvSpPr>
            <a:spLocks noGrp="1" noChangeArrowheads="1"/>
          </p:cNvSpPr>
          <p:nvPr>
            <p:ph type="ftr" sz="quarter" idx="2"/>
          </p:nvPr>
        </p:nvSpPr>
        <p:spPr bwMode="auto">
          <a:xfrm>
            <a:off x="0" y="9428163"/>
            <a:ext cx="288925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atin typeface="Arial" pitchFamily="34" charset="0"/>
              </a:defRPr>
            </a:lvl1pPr>
          </a:lstStyle>
          <a:p>
            <a:pPr>
              <a:defRPr/>
            </a:pPr>
            <a:endParaRPr lang="en-GB"/>
          </a:p>
        </p:txBody>
      </p:sp>
      <p:sp>
        <p:nvSpPr>
          <p:cNvPr id="120837" name="Rectangle 5"/>
          <p:cNvSpPr>
            <a:spLocks noGrp="1" noChangeArrowheads="1"/>
          </p:cNvSpPr>
          <p:nvPr>
            <p:ph type="sldNum" sz="quarter" idx="3"/>
          </p:nvPr>
        </p:nvSpPr>
        <p:spPr bwMode="auto">
          <a:xfrm>
            <a:off x="3778250" y="9428163"/>
            <a:ext cx="288925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atin typeface="Arial" pitchFamily="34" charset="0"/>
              </a:defRPr>
            </a:lvl1pPr>
          </a:lstStyle>
          <a:p>
            <a:pPr>
              <a:defRPr/>
            </a:pPr>
            <a:fld id="{1DD0D5A1-E48B-49EC-AFAF-C6D29B42A594}" type="slidenum">
              <a:rPr lang="en-GB"/>
              <a:pPr>
                <a:defRPr/>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65538" name="Rectangle 2"/>
          <p:cNvSpPr>
            <a:spLocks noGrp="1" noChangeArrowheads="1"/>
          </p:cNvSpPr>
          <p:nvPr>
            <p:ph type="hdr" sz="quarter"/>
          </p:nvPr>
        </p:nvSpPr>
        <p:spPr bwMode="auto">
          <a:xfrm>
            <a:off x="0" y="0"/>
            <a:ext cx="288925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atin typeface="Arial" pitchFamily="34" charset="0"/>
              </a:defRPr>
            </a:lvl1pPr>
          </a:lstStyle>
          <a:p>
            <a:pPr>
              <a:defRPr/>
            </a:pPr>
            <a:endParaRPr lang="en-US"/>
          </a:p>
        </p:txBody>
      </p:sp>
      <p:sp>
        <p:nvSpPr>
          <p:cNvPr id="65539" name="Rectangle 3"/>
          <p:cNvSpPr>
            <a:spLocks noGrp="1" noChangeArrowheads="1"/>
          </p:cNvSpPr>
          <p:nvPr>
            <p:ph type="dt" idx="1"/>
          </p:nvPr>
        </p:nvSpPr>
        <p:spPr bwMode="auto">
          <a:xfrm>
            <a:off x="3778250" y="0"/>
            <a:ext cx="288925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atin typeface="Arial" pitchFamily="34" charset="0"/>
              </a:defRPr>
            </a:lvl1pPr>
          </a:lstStyle>
          <a:p>
            <a:pPr>
              <a:defRPr/>
            </a:pPr>
            <a:fld id="{78834A20-76FE-4BF5-925D-96B0D5C31E0C}" type="datetimeFigureOut">
              <a:rPr lang="en-US"/>
              <a:pPr>
                <a:defRPr/>
              </a:pPr>
              <a:t>11/5/10</a:t>
            </a:fld>
            <a:endParaRPr lang="en-US"/>
          </a:p>
        </p:txBody>
      </p:sp>
      <p:sp>
        <p:nvSpPr>
          <p:cNvPr id="22532" name="Rectangle 4"/>
          <p:cNvSpPr>
            <a:spLocks noGrp="1" noRot="1" noChangeAspect="1" noChangeArrowheads="1" noTextEdit="1"/>
          </p:cNvSpPr>
          <p:nvPr>
            <p:ph type="sldImg" idx="2"/>
          </p:nvPr>
        </p:nvSpPr>
        <p:spPr bwMode="auto">
          <a:xfrm>
            <a:off x="852488" y="744538"/>
            <a:ext cx="4964112" cy="3722687"/>
          </a:xfrm>
          <a:prstGeom prst="rect">
            <a:avLst/>
          </a:prstGeom>
          <a:noFill/>
          <a:ln w="9525">
            <a:solidFill>
              <a:srgbClr val="000000"/>
            </a:solidFill>
            <a:miter lim="800000"/>
            <a:headEnd/>
            <a:tailEnd/>
          </a:ln>
        </p:spPr>
      </p:sp>
      <p:sp>
        <p:nvSpPr>
          <p:cNvPr id="65541" name="Rectangle 5"/>
          <p:cNvSpPr>
            <a:spLocks noGrp="1" noChangeArrowheads="1"/>
          </p:cNvSpPr>
          <p:nvPr>
            <p:ph type="body" sz="quarter" idx="3"/>
          </p:nvPr>
        </p:nvSpPr>
        <p:spPr bwMode="auto">
          <a:xfrm>
            <a:off x="666750" y="4714875"/>
            <a:ext cx="5335588"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5542" name="Rectangle 6"/>
          <p:cNvSpPr>
            <a:spLocks noGrp="1" noChangeArrowheads="1"/>
          </p:cNvSpPr>
          <p:nvPr>
            <p:ph type="ftr" sz="quarter" idx="4"/>
          </p:nvPr>
        </p:nvSpPr>
        <p:spPr bwMode="auto">
          <a:xfrm>
            <a:off x="0" y="9428163"/>
            <a:ext cx="288925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atin typeface="Arial" pitchFamily="34" charset="0"/>
              </a:defRPr>
            </a:lvl1pPr>
          </a:lstStyle>
          <a:p>
            <a:pPr>
              <a:defRPr/>
            </a:pPr>
            <a:endParaRPr lang="en-US"/>
          </a:p>
        </p:txBody>
      </p:sp>
      <p:sp>
        <p:nvSpPr>
          <p:cNvPr id="65543" name="Rectangle 7"/>
          <p:cNvSpPr>
            <a:spLocks noGrp="1" noChangeArrowheads="1"/>
          </p:cNvSpPr>
          <p:nvPr>
            <p:ph type="sldNum" sz="quarter" idx="5"/>
          </p:nvPr>
        </p:nvSpPr>
        <p:spPr bwMode="auto">
          <a:xfrm>
            <a:off x="3778250" y="9428163"/>
            <a:ext cx="288925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atin typeface="Arial" pitchFamily="34" charset="0"/>
              </a:defRPr>
            </a:lvl1pPr>
          </a:lstStyle>
          <a:p>
            <a:pPr>
              <a:defRPr/>
            </a:pPr>
            <a:fld id="{F803F55F-CC9F-4D34-AE39-20C9D1DA1907}"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F16C541-5185-438F-88B5-E4F0182472F1}" type="slidenum">
              <a:rPr lang="en-GB"/>
              <a:pPr/>
              <a:t>1</a:t>
            </a:fld>
            <a:endParaRPr lang="en-GB"/>
          </a:p>
        </p:txBody>
      </p:sp>
      <p:sp>
        <p:nvSpPr>
          <p:cNvPr id="17410" name="Rectangle 2"/>
          <p:cNvSpPr>
            <a:spLocks noGrp="1" noRot="1" noChangeAspect="1" noChangeArrowheads="1" noTextEdit="1"/>
          </p:cNvSpPr>
          <p:nvPr>
            <p:ph type="sldImg"/>
          </p:nvPr>
        </p:nvSpPr>
        <p:spPr>
          <a:ln/>
        </p:spPr>
      </p:sp>
      <p:sp>
        <p:nvSpPr>
          <p:cNvPr id="17411" name="Rectangle 3"/>
          <p:cNvSpPr>
            <a:spLocks noGrp="1" noChangeArrowheads="1"/>
          </p:cNvSpPr>
          <p:nvPr>
            <p:ph type="body" idx="1"/>
          </p:nvPr>
        </p:nvSpPr>
        <p:spPr/>
        <p:txBody>
          <a:bodyPr/>
          <a:lstStyle/>
          <a:p>
            <a:r>
              <a:rPr lang="es-ES"/>
              <a:t>Refer back to mandate</a:t>
            </a:r>
          </a:p>
          <a:p>
            <a:r>
              <a:rPr lang="es-ES"/>
              <a:t>Pratical concrete and effective</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C41CC25-068C-4EA8-9C60-9EEFC01E1AD8}" type="slidenum">
              <a:rPr lang="en-GB"/>
              <a:pPr/>
              <a:t>13</a:t>
            </a:fld>
            <a:endParaRPr lang="en-GB"/>
          </a:p>
        </p:txBody>
      </p:sp>
      <p:sp>
        <p:nvSpPr>
          <p:cNvPr id="46082" name="Rectangle 2"/>
          <p:cNvSpPr>
            <a:spLocks noGrp="1" noRot="1" noChangeAspect="1" noChangeArrowheads="1" noTextEdit="1"/>
          </p:cNvSpPr>
          <p:nvPr>
            <p:ph type="sldImg"/>
          </p:nvPr>
        </p:nvSpPr>
        <p:spPr>
          <a:ln/>
        </p:spPr>
      </p:sp>
      <p:sp>
        <p:nvSpPr>
          <p:cNvPr id="46083" name="Rectangle 3"/>
          <p:cNvSpPr>
            <a:spLocks noGrp="1" noChangeArrowheads="1"/>
          </p:cNvSpPr>
          <p:nvPr>
            <p:ph type="body" idx="1"/>
          </p:nvPr>
        </p:nvSpPr>
        <p:spPr/>
        <p:txBody>
          <a:bodyPr/>
          <a:lstStyle/>
          <a:p>
            <a:r>
              <a:rPr lang="en-US" dirty="0"/>
              <a:t>Practical, concrete, effective</a:t>
            </a:r>
          </a:p>
          <a:p>
            <a:r>
              <a:rPr lang="en-US" dirty="0"/>
              <a:t>Taken from our own stories and </a:t>
            </a:r>
            <a:r>
              <a:rPr lang="en-US" dirty="0" smtClean="0"/>
              <a:t>experience</a:t>
            </a:r>
          </a:p>
          <a:p>
            <a:r>
              <a:rPr lang="en-US" dirty="0" smtClean="0"/>
              <a:t>In your folders – 20 of them! Don’t all have to be present in an SC project!!</a:t>
            </a:r>
            <a:endParaRPr lang="en-US" dirty="0"/>
          </a:p>
          <a:p>
            <a:endParaRPr lang="en-US" dirty="0"/>
          </a:p>
          <a:p>
            <a:endParaRPr lang="en-US" dirty="0"/>
          </a:p>
          <a:p>
            <a:r>
              <a:rPr lang="en-US" dirty="0"/>
              <a:t>Mission - motivation and direction -</a:t>
            </a:r>
            <a:r>
              <a:rPr lang="en-GB" dirty="0"/>
              <a:t>Love for Christ in the person of the poor</a:t>
            </a:r>
          </a:p>
          <a:p>
            <a:endParaRPr lang="en-US" dirty="0"/>
          </a:p>
          <a:p>
            <a:r>
              <a:rPr lang="en-US" dirty="0"/>
              <a:t>Person - focusing on the poor and the individual - </a:t>
            </a:r>
            <a:r>
              <a:rPr lang="en-GB" dirty="0"/>
              <a:t>Respect for the dignity of all</a:t>
            </a:r>
          </a:p>
          <a:p>
            <a:endParaRPr lang="en-US" dirty="0"/>
          </a:p>
          <a:p>
            <a:r>
              <a:rPr lang="en-US" dirty="0"/>
              <a:t>Task – how – </a:t>
            </a:r>
            <a:r>
              <a:rPr lang="en-US" dirty="0" err="1"/>
              <a:t>Organisation</a:t>
            </a:r>
            <a:r>
              <a:rPr lang="en-US" dirty="0"/>
              <a:t> - </a:t>
            </a:r>
            <a:r>
              <a:rPr lang="en-GB" dirty="0"/>
              <a:t>Vincent and organisation</a:t>
            </a:r>
          </a:p>
          <a:p>
            <a:r>
              <a:rPr lang="en-GB" dirty="0"/>
              <a:t>Partnership for impact</a:t>
            </a:r>
          </a:p>
          <a:p>
            <a:r>
              <a:rPr lang="en-GB" dirty="0"/>
              <a:t>Respect for all who work for the alleviation of poverty</a:t>
            </a:r>
          </a:p>
          <a:p>
            <a:r>
              <a:rPr lang="en-GB" dirty="0"/>
              <a:t>Vincent and justice</a:t>
            </a:r>
          </a:p>
          <a:p>
            <a:r>
              <a:rPr lang="en-GB" dirty="0"/>
              <a:t>Vincent and political action </a:t>
            </a:r>
          </a:p>
          <a:p>
            <a:r>
              <a:rPr lang="en-GB" dirty="0"/>
              <a:t>Vincent as a leader of change</a:t>
            </a:r>
          </a:p>
          <a:p>
            <a:r>
              <a:rPr lang="en-US" dirty="0" smtClean="0"/>
              <a:t>Commonly held that this is</a:t>
            </a:r>
            <a:r>
              <a:rPr lang="en-US" baseline="0" dirty="0" smtClean="0"/>
              <a:t> all that SC means – and it is important but is only part.</a:t>
            </a:r>
            <a:endParaRPr lang="en-US" dirty="0"/>
          </a:p>
          <a:p>
            <a:r>
              <a:rPr lang="en-US" dirty="0" smtClean="0"/>
              <a:t>Also widely held that advocacy</a:t>
            </a:r>
            <a:r>
              <a:rPr lang="en-US" baseline="0" dirty="0" smtClean="0"/>
              <a:t> is separate from practice – causes issues – my experience.</a:t>
            </a:r>
            <a:endParaRPr lang="en-US" dirty="0"/>
          </a:p>
          <a:p>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7890" name="Rectangle 3"/>
          <p:cNvSpPr>
            <a:spLocks noGrp="1" noChangeArrowheads="1"/>
          </p:cNvSpPr>
          <p:nvPr>
            <p:ph type="dt" sz="quarter" idx="1"/>
          </p:nvPr>
        </p:nvSpPr>
        <p:spPr bwMode="auto">
          <a:noFill/>
          <a:ln>
            <a:miter lim="800000"/>
            <a:headEnd/>
            <a:tailEnd/>
          </a:ln>
        </p:spPr>
        <p:txBody>
          <a:bodyPr wrap="square" numCol="1" anchor="t" anchorCtr="0" compatLnSpc="1">
            <a:prstTxWarp prst="textNoShape">
              <a:avLst/>
            </a:prstTxWarp>
          </a:bodyPr>
          <a:lstStyle/>
          <a:p>
            <a:r>
              <a:rPr lang="en-US" altLang="zh-CN">
                <a:latin typeface="Arial" pitchFamily="34" charset="0"/>
              </a:rPr>
              <a:t>FEMBA 5 – Financial Analysis</a:t>
            </a:r>
          </a:p>
        </p:txBody>
      </p:sp>
      <p:sp>
        <p:nvSpPr>
          <p:cNvPr id="37891"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r>
              <a:rPr lang="en-US" altLang="zh-CN">
                <a:latin typeface="Arial" pitchFamily="34" charset="0"/>
              </a:rPr>
              <a:t>Slide </a:t>
            </a:r>
            <a:fld id="{C6ACA321-C4C9-4847-82F0-2F4124BA4A2B}" type="slidenum">
              <a:rPr lang="en-US" altLang="zh-CN">
                <a:latin typeface="Arial" pitchFamily="34" charset="0"/>
              </a:rPr>
              <a:pPr/>
              <a:t>14</a:t>
            </a:fld>
            <a:endParaRPr lang="en-US" altLang="zh-CN">
              <a:latin typeface="Arial" pitchFamily="34" charset="0"/>
            </a:endParaRPr>
          </a:p>
        </p:txBody>
      </p:sp>
      <p:sp>
        <p:nvSpPr>
          <p:cNvPr id="37892"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7893"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zh-CN" altLang="zh-CN"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8914" name="Rectangle 3"/>
          <p:cNvSpPr>
            <a:spLocks noGrp="1" noChangeArrowheads="1"/>
          </p:cNvSpPr>
          <p:nvPr>
            <p:ph type="dt" sz="quarter" idx="1"/>
          </p:nvPr>
        </p:nvSpPr>
        <p:spPr bwMode="auto">
          <a:noFill/>
          <a:ln>
            <a:miter lim="800000"/>
            <a:headEnd/>
            <a:tailEnd/>
          </a:ln>
        </p:spPr>
        <p:txBody>
          <a:bodyPr wrap="square" numCol="1" anchor="t" anchorCtr="0" compatLnSpc="1">
            <a:prstTxWarp prst="textNoShape">
              <a:avLst/>
            </a:prstTxWarp>
          </a:bodyPr>
          <a:lstStyle/>
          <a:p>
            <a:r>
              <a:rPr lang="en-US" altLang="zh-CN">
                <a:latin typeface="Arial" pitchFamily="34" charset="0"/>
              </a:rPr>
              <a:t>FEMBA 5 – Financial Analysis</a:t>
            </a:r>
          </a:p>
        </p:txBody>
      </p:sp>
      <p:sp>
        <p:nvSpPr>
          <p:cNvPr id="38915"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r>
              <a:rPr lang="en-US" altLang="zh-CN">
                <a:latin typeface="Arial" pitchFamily="34" charset="0"/>
              </a:rPr>
              <a:t>Slide </a:t>
            </a:r>
            <a:fld id="{143ED216-27DD-4761-B850-75ECFFA42B0E}" type="slidenum">
              <a:rPr lang="en-US" altLang="zh-CN">
                <a:latin typeface="Arial" pitchFamily="34" charset="0"/>
              </a:rPr>
              <a:pPr/>
              <a:t>15</a:t>
            </a:fld>
            <a:endParaRPr lang="en-US" altLang="zh-CN">
              <a:latin typeface="Arial" pitchFamily="34" charset="0"/>
            </a:endParaRPr>
          </a:p>
        </p:txBody>
      </p:sp>
      <p:sp>
        <p:nvSpPr>
          <p:cNvPr id="3891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8917"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zh-CN" altLang="zh-CN"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1986" name="Rectangle 3"/>
          <p:cNvSpPr>
            <a:spLocks noGrp="1" noChangeArrowheads="1"/>
          </p:cNvSpPr>
          <p:nvPr>
            <p:ph type="dt" sz="quarter" idx="1"/>
          </p:nvPr>
        </p:nvSpPr>
        <p:spPr bwMode="auto">
          <a:noFill/>
          <a:ln>
            <a:miter lim="800000"/>
            <a:headEnd/>
            <a:tailEnd/>
          </a:ln>
        </p:spPr>
        <p:txBody>
          <a:bodyPr wrap="square" numCol="1" anchor="t" anchorCtr="0" compatLnSpc="1">
            <a:prstTxWarp prst="textNoShape">
              <a:avLst/>
            </a:prstTxWarp>
          </a:bodyPr>
          <a:lstStyle/>
          <a:p>
            <a:r>
              <a:rPr lang="en-US" altLang="zh-CN">
                <a:latin typeface="Arial" pitchFamily="34" charset="0"/>
              </a:rPr>
              <a:t>FEMBA 5 – Financial Analysis</a:t>
            </a:r>
          </a:p>
        </p:txBody>
      </p:sp>
      <p:sp>
        <p:nvSpPr>
          <p:cNvPr id="41987"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r>
              <a:rPr lang="en-US" altLang="zh-CN">
                <a:latin typeface="Arial" pitchFamily="34" charset="0"/>
              </a:rPr>
              <a:t>Slide </a:t>
            </a:r>
            <a:fld id="{46A61838-C9F1-406A-BB00-EA77023D76FB}" type="slidenum">
              <a:rPr lang="en-US" altLang="zh-CN">
                <a:latin typeface="Arial" pitchFamily="34" charset="0"/>
              </a:rPr>
              <a:pPr/>
              <a:t>16</a:t>
            </a:fld>
            <a:endParaRPr lang="en-US" altLang="zh-CN">
              <a:latin typeface="Arial" pitchFamily="34" charset="0"/>
            </a:endParaRPr>
          </a:p>
        </p:txBody>
      </p:sp>
      <p:sp>
        <p:nvSpPr>
          <p:cNvPr id="41988"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1989"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zh-CN" altLang="zh-CN"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4034" name="Rectangle 3"/>
          <p:cNvSpPr>
            <a:spLocks noGrp="1" noChangeArrowheads="1"/>
          </p:cNvSpPr>
          <p:nvPr>
            <p:ph type="dt" sz="quarter" idx="1"/>
          </p:nvPr>
        </p:nvSpPr>
        <p:spPr bwMode="auto">
          <a:noFill/>
          <a:ln>
            <a:miter lim="800000"/>
            <a:headEnd/>
            <a:tailEnd/>
          </a:ln>
        </p:spPr>
        <p:txBody>
          <a:bodyPr wrap="square" numCol="1" anchor="t" anchorCtr="0" compatLnSpc="1">
            <a:prstTxWarp prst="textNoShape">
              <a:avLst/>
            </a:prstTxWarp>
          </a:bodyPr>
          <a:lstStyle/>
          <a:p>
            <a:r>
              <a:rPr lang="en-US" altLang="zh-CN">
                <a:latin typeface="Arial" pitchFamily="34" charset="0"/>
              </a:rPr>
              <a:t>FEMBA 5 – Financial Analysis</a:t>
            </a:r>
          </a:p>
        </p:txBody>
      </p:sp>
      <p:sp>
        <p:nvSpPr>
          <p:cNvPr id="44035"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r>
              <a:rPr lang="en-US" altLang="zh-CN">
                <a:latin typeface="Arial" pitchFamily="34" charset="0"/>
              </a:rPr>
              <a:t>Slide </a:t>
            </a:r>
            <a:fld id="{091655AD-3B43-4C33-8A92-C1843687C552}" type="slidenum">
              <a:rPr lang="en-US" altLang="zh-CN">
                <a:latin typeface="Arial" pitchFamily="34" charset="0"/>
              </a:rPr>
              <a:pPr/>
              <a:t>17</a:t>
            </a:fld>
            <a:endParaRPr lang="en-US" altLang="zh-CN">
              <a:latin typeface="Arial" pitchFamily="34" charset="0"/>
            </a:endParaRPr>
          </a:p>
        </p:txBody>
      </p:sp>
      <p:sp>
        <p:nvSpPr>
          <p:cNvPr id="4403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4037"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zh-CN" altLang="zh-CN"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3010" name="Rectangle 3"/>
          <p:cNvSpPr>
            <a:spLocks noGrp="1" noChangeArrowheads="1"/>
          </p:cNvSpPr>
          <p:nvPr>
            <p:ph type="dt" sz="quarter" idx="1"/>
          </p:nvPr>
        </p:nvSpPr>
        <p:spPr bwMode="auto">
          <a:noFill/>
          <a:ln>
            <a:miter lim="800000"/>
            <a:headEnd/>
            <a:tailEnd/>
          </a:ln>
        </p:spPr>
        <p:txBody>
          <a:bodyPr wrap="square" numCol="1" anchor="t" anchorCtr="0" compatLnSpc="1">
            <a:prstTxWarp prst="textNoShape">
              <a:avLst/>
            </a:prstTxWarp>
          </a:bodyPr>
          <a:lstStyle/>
          <a:p>
            <a:r>
              <a:rPr lang="en-US" altLang="zh-CN">
                <a:latin typeface="Arial" pitchFamily="34" charset="0"/>
              </a:rPr>
              <a:t>FEMBA 5 – Financial Analysis</a:t>
            </a:r>
          </a:p>
        </p:txBody>
      </p:sp>
      <p:sp>
        <p:nvSpPr>
          <p:cNvPr id="43011"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r>
              <a:rPr lang="en-US" altLang="zh-CN">
                <a:latin typeface="Arial" pitchFamily="34" charset="0"/>
              </a:rPr>
              <a:t>Slide </a:t>
            </a:r>
            <a:fld id="{42868C1C-76B4-4D37-AD76-3CEBF3D7C17E}" type="slidenum">
              <a:rPr lang="en-US" altLang="zh-CN">
                <a:latin typeface="Arial" pitchFamily="34" charset="0"/>
              </a:rPr>
              <a:pPr/>
              <a:t>18</a:t>
            </a:fld>
            <a:endParaRPr lang="en-US" altLang="zh-CN">
              <a:latin typeface="Arial" pitchFamily="34" charset="0"/>
            </a:endParaRPr>
          </a:p>
        </p:txBody>
      </p:sp>
      <p:sp>
        <p:nvSpPr>
          <p:cNvPr id="43012"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3013"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zh-CN" altLang="zh-CN"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6082" name="Rectangle 3"/>
          <p:cNvSpPr>
            <a:spLocks noGrp="1" noChangeArrowheads="1"/>
          </p:cNvSpPr>
          <p:nvPr>
            <p:ph type="dt" sz="quarter" idx="1"/>
          </p:nvPr>
        </p:nvSpPr>
        <p:spPr bwMode="auto">
          <a:noFill/>
          <a:ln>
            <a:miter lim="800000"/>
            <a:headEnd/>
            <a:tailEnd/>
          </a:ln>
        </p:spPr>
        <p:txBody>
          <a:bodyPr wrap="square" numCol="1" anchor="t" anchorCtr="0" compatLnSpc="1">
            <a:prstTxWarp prst="textNoShape">
              <a:avLst/>
            </a:prstTxWarp>
          </a:bodyPr>
          <a:lstStyle/>
          <a:p>
            <a:r>
              <a:rPr lang="en-US" altLang="zh-CN">
                <a:latin typeface="Arial" pitchFamily="34" charset="0"/>
              </a:rPr>
              <a:t>FEMBA 5 – Financial Analysis</a:t>
            </a:r>
          </a:p>
        </p:txBody>
      </p:sp>
      <p:sp>
        <p:nvSpPr>
          <p:cNvPr id="46083"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r>
              <a:rPr lang="en-US" altLang="zh-CN">
                <a:latin typeface="Arial" pitchFamily="34" charset="0"/>
              </a:rPr>
              <a:t>Slide </a:t>
            </a:r>
            <a:fld id="{98A00904-0C85-489B-B8B0-92054F735749}" type="slidenum">
              <a:rPr lang="en-US" altLang="zh-CN">
                <a:latin typeface="Arial" pitchFamily="34" charset="0"/>
              </a:rPr>
              <a:pPr/>
              <a:t>19</a:t>
            </a:fld>
            <a:endParaRPr lang="en-US" altLang="zh-CN">
              <a:latin typeface="Arial" pitchFamily="34" charset="0"/>
            </a:endParaRPr>
          </a:p>
        </p:txBody>
      </p:sp>
      <p:sp>
        <p:nvSpPr>
          <p:cNvPr id="46084"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6085"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zh-CN" altLang="zh-CN"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eaLnBrk="1" hangingPunct="1"/>
            <a:r>
              <a:rPr lang="en-GB" dirty="0" smtClean="0"/>
              <a:t>Jigsaw – a system</a:t>
            </a:r>
          </a:p>
          <a:p>
            <a:pPr eaLnBrk="1" hangingPunct="1"/>
            <a:r>
              <a:rPr lang="en-GB" dirty="0" smtClean="0"/>
              <a:t>How conscious are we as part of a whole – whether it’s the rest of our conference, our SVP national identity, our Vincentian identity etc.</a:t>
            </a:r>
          </a:p>
          <a:p>
            <a:pPr eaLnBrk="1" hangingPunct="1"/>
            <a:r>
              <a:rPr lang="en-GB" dirty="0" smtClean="0"/>
              <a:t>Role of our- no matter how big or small- contribution is part of a greater whole and many systems are at work.</a:t>
            </a:r>
          </a:p>
          <a:p>
            <a:pPr eaLnBrk="1" hangingPunct="1"/>
            <a:endParaRPr lang="en-GB" dirty="0" smtClean="0"/>
          </a:p>
          <a:p>
            <a:pPr eaLnBrk="1" hangingPunct="1"/>
            <a:r>
              <a:rPr lang="en-GB" dirty="0" smtClean="0"/>
              <a:t>Never-the-less we act very locally and its quality joins up the rest</a:t>
            </a:r>
            <a:endParaRPr lang="en-GB" dirty="0"/>
          </a:p>
        </p:txBody>
      </p:sp>
      <p:sp>
        <p:nvSpPr>
          <p:cNvPr id="4" name="Slide Number Placeholder 3"/>
          <p:cNvSpPr>
            <a:spLocks noGrp="1"/>
          </p:cNvSpPr>
          <p:nvPr>
            <p:ph type="sldNum" sz="quarter" idx="10"/>
          </p:nvPr>
        </p:nvSpPr>
        <p:spPr/>
        <p:txBody>
          <a:bodyPr/>
          <a:lstStyle/>
          <a:p>
            <a:pPr>
              <a:defRPr/>
            </a:pPr>
            <a:fld id="{F803F55F-CC9F-4D34-AE39-20C9D1DA1907}" type="slidenum">
              <a:rPr lang="en-US" smtClean="0"/>
              <a:pPr>
                <a:defRPr/>
              </a:pPr>
              <a:t>20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b="1" dirty="0" smtClean="0">
                <a:solidFill>
                  <a:srgbClr val="FFFF00"/>
                </a:solidFill>
              </a:rPr>
              <a:t>Systems </a:t>
            </a:r>
            <a:r>
              <a:rPr lang="en-US" dirty="0" smtClean="0">
                <a:solidFill>
                  <a:schemeClr val="bg1"/>
                </a:solidFill>
              </a:rPr>
              <a:t>include biological organisms (e.g., the human body), factories, political entities, communities, industries, parishes, orchestras, families, teams – and all </a:t>
            </a:r>
            <a:r>
              <a:rPr lang="en-US" dirty="0" err="1" smtClean="0">
                <a:solidFill>
                  <a:schemeClr val="bg1"/>
                </a:solidFill>
              </a:rPr>
              <a:t>organisations</a:t>
            </a:r>
            <a:r>
              <a:rPr lang="en-US" dirty="0" smtClean="0">
                <a:solidFill>
                  <a:schemeClr val="bg1"/>
                </a:solidFill>
              </a:rPr>
              <a:t>. You and your work are probably elements of dozens of different systems.” </a:t>
            </a:r>
          </a:p>
          <a:p>
            <a:endParaRPr lang="en-GB" dirty="0"/>
          </a:p>
        </p:txBody>
      </p:sp>
      <p:sp>
        <p:nvSpPr>
          <p:cNvPr id="4" name="Slide Number Placeholder 3"/>
          <p:cNvSpPr>
            <a:spLocks noGrp="1"/>
          </p:cNvSpPr>
          <p:nvPr>
            <p:ph type="sldNum" sz="quarter" idx="10"/>
          </p:nvPr>
        </p:nvSpPr>
        <p:spPr/>
        <p:txBody>
          <a:bodyPr/>
          <a:lstStyle/>
          <a:p>
            <a:pPr>
              <a:defRPr/>
            </a:pPr>
            <a:fld id="{F803F55F-CC9F-4D34-AE39-20C9D1DA1907}"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1" eaLnBrk="1" hangingPunct="1"/>
            <a:r>
              <a:rPr lang="en-GB" dirty="0" smtClean="0">
                <a:solidFill>
                  <a:schemeClr val="bg1"/>
                </a:solidFill>
              </a:rPr>
              <a:t>Social and political institutions are the </a:t>
            </a:r>
            <a:r>
              <a:rPr lang="en-GB" dirty="0" smtClean="0">
                <a:solidFill>
                  <a:srgbClr val="FFFF15"/>
                </a:solidFill>
              </a:rPr>
              <a:t>context </a:t>
            </a:r>
            <a:r>
              <a:rPr lang="en-GB" dirty="0" smtClean="0">
                <a:solidFill>
                  <a:schemeClr val="bg1"/>
                </a:solidFill>
              </a:rPr>
              <a:t>within which individuals and groups live. Context within which we mostly live and work.</a:t>
            </a:r>
          </a:p>
          <a:p>
            <a:pPr lvl="1" eaLnBrk="1" hangingPunct="1"/>
            <a:endParaRPr lang="en-GB" dirty="0" smtClean="0">
              <a:solidFill>
                <a:srgbClr val="000000"/>
              </a:solidFill>
            </a:endParaRPr>
          </a:p>
          <a:p>
            <a:pPr lvl="1" eaLnBrk="1" hangingPunct="1"/>
            <a:r>
              <a:rPr lang="en-GB" dirty="0" smtClean="0">
                <a:solidFill>
                  <a:schemeClr val="bg1"/>
                </a:solidFill>
              </a:rPr>
              <a:t>Social and political institutions are meant to </a:t>
            </a:r>
            <a:r>
              <a:rPr lang="en-GB" dirty="0" smtClean="0">
                <a:solidFill>
                  <a:srgbClr val="FFFF00"/>
                </a:solidFill>
              </a:rPr>
              <a:t>provide the resources </a:t>
            </a:r>
            <a:r>
              <a:rPr lang="en-GB" dirty="0" smtClean="0">
                <a:solidFill>
                  <a:schemeClr val="bg1"/>
                </a:solidFill>
              </a:rPr>
              <a:t>people need to survive. People's lives and activities are in large part shaped by the institutions and structures in which they find themselves.</a:t>
            </a:r>
          </a:p>
          <a:p>
            <a:pPr lvl="1" eaLnBrk="1" hangingPunct="1"/>
            <a:endParaRPr lang="en-GB" dirty="0" smtClean="0">
              <a:solidFill>
                <a:srgbClr val="000000"/>
              </a:solidFill>
            </a:endParaRPr>
          </a:p>
          <a:p>
            <a:pPr lvl="1" eaLnBrk="1" hangingPunct="1"/>
            <a:r>
              <a:rPr lang="en-GB" dirty="0" smtClean="0">
                <a:solidFill>
                  <a:srgbClr val="FFFF15"/>
                </a:solidFill>
              </a:rPr>
              <a:t> Social justice </a:t>
            </a:r>
            <a:r>
              <a:rPr lang="en-GB" dirty="0" smtClean="0">
                <a:solidFill>
                  <a:schemeClr val="bg1"/>
                </a:solidFill>
              </a:rPr>
              <a:t>is, in part, a matter of ensuring that these social structures do in fact satisfy</a:t>
            </a:r>
            <a:r>
              <a:rPr lang="en-GB" dirty="0" smtClean="0">
                <a:solidFill>
                  <a:srgbClr val="000000"/>
                </a:solidFill>
              </a:rPr>
              <a:t> </a:t>
            </a:r>
            <a:r>
              <a:rPr lang="en-GB" dirty="0" smtClean="0">
                <a:solidFill>
                  <a:srgbClr val="FFFF15"/>
                </a:solidFill>
              </a:rPr>
              <a:t>basic human needs.</a:t>
            </a:r>
          </a:p>
          <a:p>
            <a:pPr lvl="1" eaLnBrk="1" hangingPunct="1"/>
            <a:endParaRPr lang="en-GB" dirty="0" smtClean="0">
              <a:solidFill>
                <a:srgbClr val="FFFF15"/>
              </a:solidFill>
            </a:endParaRPr>
          </a:p>
          <a:p>
            <a:pPr lvl="1" eaLnBrk="1" hangingPunct="1"/>
            <a:r>
              <a:rPr lang="en-GB" dirty="0" smtClean="0">
                <a:solidFill>
                  <a:schemeClr val="bg1"/>
                </a:solidFill>
              </a:rPr>
              <a:t>In many places, social institutions and structures exploit, exclude and allow for unequal access to resources. Then structural forces create </a:t>
            </a:r>
            <a:r>
              <a:rPr lang="en-GB" dirty="0" smtClean="0">
                <a:solidFill>
                  <a:srgbClr val="FFFF15"/>
                </a:solidFill>
              </a:rPr>
              <a:t>a system of winners and losers in which people get trapped</a:t>
            </a:r>
            <a:r>
              <a:rPr lang="en-GB" dirty="0" smtClean="0"/>
              <a:t> </a:t>
            </a:r>
            <a:r>
              <a:rPr lang="en-GB" dirty="0" smtClean="0">
                <a:solidFill>
                  <a:srgbClr val="FFFF00"/>
                </a:solidFill>
              </a:rPr>
              <a:t>in particular social situations.</a:t>
            </a:r>
            <a:endParaRPr lang="en-GB" dirty="0"/>
          </a:p>
        </p:txBody>
      </p:sp>
      <p:sp>
        <p:nvSpPr>
          <p:cNvPr id="4" name="Slide Number Placeholder 3"/>
          <p:cNvSpPr>
            <a:spLocks noGrp="1"/>
          </p:cNvSpPr>
          <p:nvPr>
            <p:ph type="sldNum" sz="quarter" idx="10"/>
          </p:nvPr>
        </p:nvSpPr>
        <p:spPr/>
        <p:txBody>
          <a:bodyPr/>
          <a:lstStyle/>
          <a:p>
            <a:pPr>
              <a:defRPr/>
            </a:pPr>
            <a:fld id="{F803F55F-CC9F-4D34-AE39-20C9D1DA1907}" type="slidenum">
              <a:rPr lang="en-US" smtClean="0"/>
              <a:pPr>
                <a:defRPr/>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eaLnBrk="1" hangingPunct="1"/>
            <a:r>
              <a:rPr lang="en-GB" dirty="0" smtClean="0"/>
              <a:t>What systems might be at work here?</a:t>
            </a:r>
            <a:endParaRPr lang="en-US" dirty="0" smtClean="0"/>
          </a:p>
        </p:txBody>
      </p:sp>
      <p:sp>
        <p:nvSpPr>
          <p:cNvPr id="4" name="Slide Number Placeholder 3"/>
          <p:cNvSpPr>
            <a:spLocks noGrp="1"/>
          </p:cNvSpPr>
          <p:nvPr>
            <p:ph type="sldNum" sz="quarter" idx="10"/>
          </p:nvPr>
        </p:nvSpPr>
        <p:spPr/>
        <p:txBody>
          <a:bodyPr/>
          <a:lstStyle/>
          <a:p>
            <a:pPr>
              <a:defRPr/>
            </a:pPr>
            <a:fld id="{F803F55F-CC9F-4D34-AE39-20C9D1DA1907}" type="slidenum">
              <a:rPr lang="en-US" smtClean="0"/>
              <a:pPr>
                <a:defRPr/>
              </a:pPr>
              <a:t>6</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eaLnBrk="1" hangingPunct="1"/>
            <a:r>
              <a:rPr lang="en-GB" dirty="0" err="1" smtClean="0"/>
              <a:t>Indiviuals</a:t>
            </a:r>
            <a:endParaRPr lang="en-GB" dirty="0" smtClean="0"/>
          </a:p>
          <a:p>
            <a:pPr eaLnBrk="1" hangingPunct="1"/>
            <a:r>
              <a:rPr lang="en-GB" dirty="0" smtClean="0"/>
              <a:t>Organisations</a:t>
            </a:r>
          </a:p>
          <a:p>
            <a:pPr eaLnBrk="1" hangingPunct="1"/>
            <a:r>
              <a:rPr lang="en-GB" dirty="0" smtClean="0"/>
              <a:t>Systems</a:t>
            </a:r>
          </a:p>
          <a:p>
            <a:pPr eaLnBrk="1" hangingPunct="1"/>
            <a:endParaRPr lang="en-GB" dirty="0" smtClean="0"/>
          </a:p>
          <a:p>
            <a:pPr eaLnBrk="1" hangingPunct="1"/>
            <a:r>
              <a:rPr lang="en-GB" dirty="0" smtClean="0"/>
              <a:t>Church context often confused with ‘judgement’ and ‘unconditional’</a:t>
            </a:r>
          </a:p>
          <a:p>
            <a:pPr eaLnBrk="1" hangingPunct="1"/>
            <a:r>
              <a:rPr lang="en-GB" dirty="0" smtClean="0"/>
              <a:t>Does need change of mentality</a:t>
            </a:r>
            <a:r>
              <a:rPr lang="en-GB" baseline="0" dirty="0" smtClean="0"/>
              <a:t> and emphasis in some cases.</a:t>
            </a:r>
          </a:p>
          <a:p>
            <a:pPr eaLnBrk="1" hangingPunct="1"/>
            <a:r>
              <a:rPr lang="en-GB" baseline="0" dirty="0" smtClean="0"/>
              <a:t>Creating dependency</a:t>
            </a:r>
          </a:p>
          <a:p>
            <a:pPr eaLnBrk="1" hangingPunct="1"/>
            <a:r>
              <a:rPr lang="en-GB" baseline="0" dirty="0" smtClean="0"/>
              <a:t>Handout cultures</a:t>
            </a:r>
          </a:p>
          <a:p>
            <a:pPr eaLnBrk="1" hangingPunct="1"/>
            <a:r>
              <a:rPr lang="en-GB" baseline="0" dirty="0" smtClean="0"/>
              <a:t>Benefit systems/welfare systems.</a:t>
            </a:r>
            <a:endParaRPr lang="en-US" dirty="0" smtClean="0"/>
          </a:p>
          <a:p>
            <a:endParaRPr lang="en-GB" dirty="0"/>
          </a:p>
        </p:txBody>
      </p:sp>
      <p:sp>
        <p:nvSpPr>
          <p:cNvPr id="4" name="Slide Number Placeholder 3"/>
          <p:cNvSpPr>
            <a:spLocks noGrp="1"/>
          </p:cNvSpPr>
          <p:nvPr>
            <p:ph type="sldNum" sz="quarter" idx="10"/>
          </p:nvPr>
        </p:nvSpPr>
        <p:spPr/>
        <p:txBody>
          <a:bodyPr/>
          <a:lstStyle/>
          <a:p>
            <a:pPr>
              <a:defRPr/>
            </a:pPr>
            <a:fld id="{F803F55F-CC9F-4D34-AE39-20C9D1DA1907}" type="slidenum">
              <a:rPr lang="en-US" smtClean="0"/>
              <a:pPr>
                <a:defRPr/>
              </a:pPr>
              <a:t>7</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eaLnBrk="1" hangingPunct="1"/>
            <a:r>
              <a:rPr lang="en-GB" dirty="0" smtClean="0"/>
              <a:t>Local to Madagascar</a:t>
            </a:r>
          </a:p>
          <a:p>
            <a:pPr eaLnBrk="1" hangingPunct="1"/>
            <a:r>
              <a:rPr lang="en-GB" dirty="0" smtClean="0"/>
              <a:t>What systems might be at work here?</a:t>
            </a:r>
          </a:p>
          <a:p>
            <a:pPr eaLnBrk="1" hangingPunct="1"/>
            <a:r>
              <a:rPr lang="en-GB" dirty="0" smtClean="0"/>
              <a:t>How were they tackled?</a:t>
            </a:r>
          </a:p>
          <a:p>
            <a:pPr eaLnBrk="1" hangingPunct="1"/>
            <a:r>
              <a:rPr lang="en-GB" dirty="0" smtClean="0"/>
              <a:t>Ask the jigsaw questions – who do you walk with? What do you see? What are you called to do? What is the challenge?</a:t>
            </a:r>
          </a:p>
          <a:p>
            <a:pPr eaLnBrk="1" hangingPunct="1"/>
            <a:endParaRPr lang="en-US" dirty="0" smtClean="0"/>
          </a:p>
          <a:p>
            <a:endParaRPr lang="en-GB" dirty="0"/>
          </a:p>
        </p:txBody>
      </p:sp>
      <p:sp>
        <p:nvSpPr>
          <p:cNvPr id="4" name="Slide Number Placeholder 3"/>
          <p:cNvSpPr>
            <a:spLocks noGrp="1"/>
          </p:cNvSpPr>
          <p:nvPr>
            <p:ph type="sldNum" sz="quarter" idx="10"/>
          </p:nvPr>
        </p:nvSpPr>
        <p:spPr/>
        <p:txBody>
          <a:bodyPr/>
          <a:lstStyle/>
          <a:p>
            <a:pPr>
              <a:defRPr/>
            </a:pPr>
            <a:fld id="{F803F55F-CC9F-4D34-AE39-20C9D1DA1907}" type="slidenum">
              <a:rPr lang="en-US" smtClean="0"/>
              <a:pPr>
                <a:defRPr/>
              </a:pPr>
              <a:t>8</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2DBFAC5-D139-4C48-B260-3BB4CF422012}" type="slidenum">
              <a:rPr lang="en-GB"/>
              <a:pPr/>
              <a:t>9</a:t>
            </a:fld>
            <a:endParaRPr lang="en-GB"/>
          </a:p>
        </p:txBody>
      </p:sp>
      <p:sp>
        <p:nvSpPr>
          <p:cNvPr id="49154" name="Rectangle 2"/>
          <p:cNvSpPr>
            <a:spLocks noGrp="1" noRot="1" noChangeAspect="1" noChangeArrowheads="1" noTextEdit="1"/>
          </p:cNvSpPr>
          <p:nvPr>
            <p:ph type="sldImg"/>
          </p:nvPr>
        </p:nvSpPr>
        <p:spPr>
          <a:ln/>
        </p:spPr>
      </p:sp>
      <p:sp>
        <p:nvSpPr>
          <p:cNvPr id="49155" name="Rectangle 3"/>
          <p:cNvSpPr>
            <a:spLocks noGrp="1" noChangeArrowheads="1"/>
          </p:cNvSpPr>
          <p:nvPr>
            <p:ph type="body" idx="1"/>
          </p:nvPr>
        </p:nvSpPr>
        <p:spPr/>
        <p:txBody>
          <a:bodyPr/>
          <a:lstStyle/>
          <a:p>
            <a:r>
              <a:rPr lang="en-GB"/>
              <a:t>Same for you – if you had been asked – the stories of your work – your experience and out Spirituality</a:t>
            </a:r>
          </a:p>
          <a:p>
            <a:r>
              <a:rPr lang="en-GB"/>
              <a:t>We will reflect more on this.</a:t>
            </a:r>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eaLnBrk="1" hangingPunct="1"/>
            <a:r>
              <a:rPr lang="en-GB" dirty="0" smtClean="0"/>
              <a:t>Jigsaw – a system</a:t>
            </a:r>
          </a:p>
          <a:p>
            <a:pPr eaLnBrk="1" hangingPunct="1"/>
            <a:r>
              <a:rPr lang="en-GB" dirty="0" smtClean="0"/>
              <a:t>How conscious are we as part of a whole – whether it’s the rest of our conference, our SVP national identity, our Vincentian identity etc.</a:t>
            </a:r>
          </a:p>
          <a:p>
            <a:pPr eaLnBrk="1" hangingPunct="1"/>
            <a:r>
              <a:rPr lang="en-GB" dirty="0" smtClean="0"/>
              <a:t>Role of our- no matter how big or small- contribution is part of a greater whole and many systems are at work.</a:t>
            </a:r>
          </a:p>
          <a:p>
            <a:pPr eaLnBrk="1" hangingPunct="1"/>
            <a:endParaRPr lang="en-GB" dirty="0" smtClean="0"/>
          </a:p>
          <a:p>
            <a:pPr eaLnBrk="1" hangingPunct="1"/>
            <a:r>
              <a:rPr lang="en-GB" dirty="0" smtClean="0"/>
              <a:t>Never-the-less we act very locally and its quality joins up the rest</a:t>
            </a:r>
            <a:endParaRPr lang="en-GB" dirty="0"/>
          </a:p>
        </p:txBody>
      </p:sp>
      <p:sp>
        <p:nvSpPr>
          <p:cNvPr id="4" name="Slide Number Placeholder 3"/>
          <p:cNvSpPr>
            <a:spLocks noGrp="1"/>
          </p:cNvSpPr>
          <p:nvPr>
            <p:ph type="sldNum" sz="quarter" idx="10"/>
          </p:nvPr>
        </p:nvSpPr>
        <p:spPr/>
        <p:txBody>
          <a:bodyPr/>
          <a:lstStyle/>
          <a:p>
            <a:pPr>
              <a:defRPr/>
            </a:pPr>
            <a:fld id="{F803F55F-CC9F-4D34-AE39-20C9D1DA1907}" type="slidenum">
              <a:rPr lang="en-US" smtClean="0"/>
              <a:pPr>
                <a:defRPr/>
              </a:pPr>
              <a:t>10</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4818" name="Rectangle 2"/>
          <p:cNvSpPr>
            <a:spLocks noGrp="1" noRot="1" noChangeAspect="1" noChangeArrowheads="1" noTextEdit="1"/>
          </p:cNvSpPr>
          <p:nvPr>
            <p:ph type="sldImg"/>
          </p:nvPr>
        </p:nvSpPr>
        <p:spPr>
          <a:ln/>
        </p:spPr>
      </p:sp>
      <p:sp>
        <p:nvSpPr>
          <p:cNvPr id="34819" name="Rectangle 3"/>
          <p:cNvSpPr>
            <a:spLocks noGrp="1" noChangeArrowheads="1"/>
          </p:cNvSpPr>
          <p:nvPr>
            <p:ph type="body" idx="1"/>
          </p:nvPr>
        </p:nvSpPr>
        <p:spPr>
          <a:noFill/>
          <a:ln/>
        </p:spPr>
        <p:txBody>
          <a:bodyPr/>
          <a:lstStyle/>
          <a:p>
            <a:pPr eaLnBrk="1" hangingPunct="1"/>
            <a:r>
              <a:rPr lang="en-GB" smtClean="0"/>
              <a:t>What about you? Think locally.</a:t>
            </a:r>
          </a:p>
          <a:p>
            <a:pPr eaLnBrk="1" hangingPunct="1"/>
            <a:endParaRPr lang="en-GB" smtClean="0"/>
          </a:p>
          <a:p>
            <a:pPr eaLnBrk="1" hangingPunct="1"/>
            <a:r>
              <a:rPr lang="en-GB" smtClean="0"/>
              <a:t>Recall your experience overall.</a:t>
            </a:r>
            <a:endParaRPr lang="en-US" smtClean="0"/>
          </a:p>
          <a:p>
            <a:pPr eaLnBrk="1" hangingPunct="1"/>
            <a:endParaRPr lang="en-GB" smtClean="0"/>
          </a:p>
          <a:p>
            <a:pPr eaLnBrk="1" hangingPunct="1"/>
            <a:r>
              <a:rPr lang="en-GB" smtClean="0"/>
              <a:t>Think of your own situation now/work –or retired-administrative or direct service –or study –or? School, hospital, desk, residential(career), visitng, running a shop, part of a project, fundraising – all volunteering – SVP work</a:t>
            </a:r>
          </a:p>
          <a:p>
            <a:pPr eaLnBrk="1" hangingPunct="1"/>
            <a:r>
              <a:rPr lang="en-GB" smtClean="0"/>
              <a:t>who do you walk with? What do you see? What are you called to do? What is the challenge?</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8458200" cy="5943600"/>
            <a:chOff x="0" y="0"/>
            <a:chExt cx="5328" cy="3744"/>
          </a:xfrm>
        </p:grpSpPr>
        <p:sp>
          <p:nvSpPr>
            <p:cNvPr id="5" name="Freeform 3"/>
            <p:cNvSpPr>
              <a:spLocks/>
            </p:cNvSpPr>
            <p:nvPr/>
          </p:nvSpPr>
          <p:spPr bwMode="hidden">
            <a:xfrm>
              <a:off x="0" y="1440"/>
              <a:ext cx="5155" cy="2304"/>
            </a:xfrm>
            <a:custGeom>
              <a:avLst/>
              <a:gdLst/>
              <a:ahLst/>
              <a:cxnLst>
                <a:cxn ang="0">
                  <a:pos x="5154" y="1769"/>
                </a:cxn>
                <a:cxn ang="0">
                  <a:pos x="0" y="2304"/>
                </a:cxn>
                <a:cxn ang="0">
                  <a:pos x="0" y="1252"/>
                </a:cxn>
                <a:cxn ang="0">
                  <a:pos x="5155" y="0"/>
                </a:cxn>
                <a:cxn ang="0">
                  <a:pos x="5155" y="1416"/>
                </a:cxn>
                <a:cxn ang="0">
                  <a:pos x="5154" y="1769"/>
                </a:cxn>
              </a:cxnLst>
              <a:rect l="0" t="0" r="r" b="b"/>
              <a:pathLst>
                <a:path w="5155" h="2304">
                  <a:moveTo>
                    <a:pt x="5154" y="1769"/>
                  </a:moveTo>
                  <a:lnTo>
                    <a:pt x="0" y="2304"/>
                  </a:lnTo>
                  <a:lnTo>
                    <a:pt x="0" y="1252"/>
                  </a:lnTo>
                  <a:lnTo>
                    <a:pt x="5155" y="0"/>
                  </a:lnTo>
                  <a:lnTo>
                    <a:pt x="5155" y="1416"/>
                  </a:lnTo>
                  <a:lnTo>
                    <a:pt x="5154" y="1769"/>
                  </a:lnTo>
                  <a:close/>
                </a:path>
              </a:pathLst>
            </a:custGeom>
            <a:gradFill rotWithShape="1">
              <a:gsLst>
                <a:gs pos="0">
                  <a:schemeClr val="bg1">
                    <a:gamma/>
                    <a:shade val="84706"/>
                    <a:invGamma/>
                  </a:schemeClr>
                </a:gs>
                <a:gs pos="100000">
                  <a:schemeClr val="bg1"/>
                </a:gs>
              </a:gsLst>
              <a:lin ang="0" scaled="1"/>
            </a:gradFill>
            <a:ln w="9525">
              <a:noFill/>
              <a:round/>
              <a:headEnd/>
              <a:tailEnd/>
            </a:ln>
          </p:spPr>
          <p:txBody>
            <a:bodyPr/>
            <a:lstStyle/>
            <a:p>
              <a:pPr>
                <a:defRPr/>
              </a:pPr>
              <a:endParaRPr lang="en-GB"/>
            </a:p>
          </p:txBody>
        </p:sp>
        <p:sp>
          <p:nvSpPr>
            <p:cNvPr id="6" name="Freeform 4"/>
            <p:cNvSpPr>
              <a:spLocks/>
            </p:cNvSpPr>
            <p:nvPr/>
          </p:nvSpPr>
          <p:spPr bwMode="hidden">
            <a:xfrm>
              <a:off x="0" y="0"/>
              <a:ext cx="5328" cy="3689"/>
            </a:xfrm>
            <a:custGeom>
              <a:avLst/>
              <a:gdLst/>
              <a:ahLst/>
              <a:cxnLst>
                <a:cxn ang="0">
                  <a:pos x="5311" y="3209"/>
                </a:cxn>
                <a:cxn ang="0">
                  <a:pos x="0" y="3689"/>
                </a:cxn>
                <a:cxn ang="0">
                  <a:pos x="0" y="9"/>
                </a:cxn>
                <a:cxn ang="0">
                  <a:pos x="5328" y="0"/>
                </a:cxn>
                <a:cxn ang="0">
                  <a:pos x="5311" y="3209"/>
                </a:cxn>
              </a:cxnLst>
              <a:rect l="0" t="0" r="r" b="b"/>
              <a:pathLst>
                <a:path w="5328" h="3689">
                  <a:moveTo>
                    <a:pt x="5311" y="3209"/>
                  </a:moveTo>
                  <a:lnTo>
                    <a:pt x="0" y="3689"/>
                  </a:lnTo>
                  <a:lnTo>
                    <a:pt x="0" y="9"/>
                  </a:lnTo>
                  <a:lnTo>
                    <a:pt x="5328" y="0"/>
                  </a:lnTo>
                  <a:lnTo>
                    <a:pt x="5311" y="3209"/>
                  </a:lnTo>
                  <a:close/>
                </a:path>
              </a:pathLst>
            </a:custGeom>
            <a:gradFill rotWithShape="1">
              <a:gsLst>
                <a:gs pos="0">
                  <a:schemeClr val="bg2"/>
                </a:gs>
                <a:gs pos="100000">
                  <a:schemeClr val="bg1"/>
                </a:gs>
              </a:gsLst>
              <a:lin ang="0" scaled="1"/>
            </a:gradFill>
            <a:ln w="9525">
              <a:noFill/>
              <a:round/>
              <a:headEnd/>
              <a:tailEnd/>
            </a:ln>
          </p:spPr>
          <p:txBody>
            <a:bodyPr/>
            <a:lstStyle/>
            <a:p>
              <a:pPr>
                <a:defRPr/>
              </a:pPr>
              <a:endParaRPr lang="en-GB"/>
            </a:p>
          </p:txBody>
        </p:sp>
      </p:grpSp>
      <p:sp>
        <p:nvSpPr>
          <p:cNvPr id="116741" name="Rectangle 5"/>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116745" name="Rectangle 9"/>
          <p:cNvSpPr>
            <a:spLocks noGrp="1" noChangeArrowheads="1"/>
          </p:cNvSpPr>
          <p:nvPr>
            <p:ph type="ctrTitle" sz="quarter"/>
          </p:nvPr>
        </p:nvSpPr>
        <p:spPr>
          <a:xfrm>
            <a:off x="685800" y="1768475"/>
            <a:ext cx="7772400" cy="1736725"/>
          </a:xfrm>
        </p:spPr>
        <p:txBody>
          <a:bodyPr anchor="b" anchorCtr="1"/>
          <a:lstStyle>
            <a:lvl1pPr>
              <a:defRPr sz="5400"/>
            </a:lvl1pPr>
          </a:lstStyle>
          <a:p>
            <a:r>
              <a:rPr lang="en-US"/>
              <a:t>Click to edit Master title style</a:t>
            </a:r>
          </a:p>
        </p:txBody>
      </p:sp>
      <p:sp>
        <p:nvSpPr>
          <p:cNvPr id="7" name="Rectangle 6"/>
          <p:cNvSpPr>
            <a:spLocks noGrp="1" noChangeArrowheads="1"/>
          </p:cNvSpPr>
          <p:nvPr>
            <p:ph type="dt" sz="quarter" idx="10"/>
          </p:nvPr>
        </p:nvSpPr>
        <p:spPr/>
        <p:txBody>
          <a:bodyPr/>
          <a:lstStyle>
            <a:lvl1pPr>
              <a:defRPr smtClean="0"/>
            </a:lvl1pPr>
          </a:lstStyle>
          <a:p>
            <a:pPr>
              <a:defRPr/>
            </a:pPr>
            <a:fld id="{D5A9FDE1-984B-49BF-A967-D573131CDD5A}" type="datetimeFigureOut">
              <a:rPr lang="en-US"/>
              <a:pPr>
                <a:defRPr/>
              </a:pPr>
              <a:t>11/5/10</a:t>
            </a:fld>
            <a:endParaRPr lang="en-US"/>
          </a:p>
        </p:txBody>
      </p:sp>
      <p:sp>
        <p:nvSpPr>
          <p:cNvPr id="8" name="Rectangle 7"/>
          <p:cNvSpPr>
            <a:spLocks noGrp="1" noChangeArrowheads="1"/>
          </p:cNvSpPr>
          <p:nvPr>
            <p:ph type="ftr" sz="quarter" idx="11"/>
          </p:nvPr>
        </p:nvSpPr>
        <p:spPr/>
        <p:txBody>
          <a:bodyPr/>
          <a:lstStyle>
            <a:lvl1pPr>
              <a:defRPr smtClean="0"/>
            </a:lvl1pPr>
          </a:lstStyle>
          <a:p>
            <a:pPr>
              <a:defRPr/>
            </a:pPr>
            <a:endParaRPr lang="en-US"/>
          </a:p>
        </p:txBody>
      </p:sp>
      <p:sp>
        <p:nvSpPr>
          <p:cNvPr id="9" name="Rectangle 8"/>
          <p:cNvSpPr>
            <a:spLocks noGrp="1" noChangeArrowheads="1"/>
          </p:cNvSpPr>
          <p:nvPr>
            <p:ph type="sldNum" sz="quarter" idx="12"/>
          </p:nvPr>
        </p:nvSpPr>
        <p:spPr/>
        <p:txBody>
          <a:bodyPr/>
          <a:lstStyle>
            <a:lvl1pPr>
              <a:defRPr smtClean="0"/>
            </a:lvl1pPr>
          </a:lstStyle>
          <a:p>
            <a:pPr>
              <a:defRPr/>
            </a:pPr>
            <a:fld id="{873F5849-E371-44C0-95F4-4B06BBFE5E52}" type="slidenum">
              <a:rPr lang="en-US"/>
              <a:pPr>
                <a:defRPr/>
              </a:pPr>
              <a:t>‹#›</a:t>
            </a:fld>
            <a:endParaRPr lang="en-US"/>
          </a:p>
        </p:txBody>
      </p:sp>
    </p:spTree>
  </p:cSld>
  <p:clrMapOvr>
    <a:masterClrMapping/>
  </p:clrMapOvr>
  <p:transition spd="slow">
    <p:diamond/>
  </p:transition>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7"/>
          <p:cNvSpPr>
            <a:spLocks noGrp="1" noChangeArrowheads="1"/>
          </p:cNvSpPr>
          <p:nvPr>
            <p:ph type="dt" sz="half" idx="10"/>
          </p:nvPr>
        </p:nvSpPr>
        <p:spPr>
          <a:ln/>
        </p:spPr>
        <p:txBody>
          <a:bodyPr/>
          <a:lstStyle>
            <a:lvl1pPr>
              <a:defRPr/>
            </a:lvl1pPr>
          </a:lstStyle>
          <a:p>
            <a:pPr>
              <a:defRPr/>
            </a:pPr>
            <a:fld id="{8F300CE4-4196-4967-9E63-099ABE17A5B9}" type="datetimeFigureOut">
              <a:rPr lang="en-US"/>
              <a:pPr>
                <a:defRPr/>
              </a:pPr>
              <a:t>11/5/10</a:t>
            </a:fld>
            <a:endParaRPr lang="en-US"/>
          </a:p>
        </p:txBody>
      </p:sp>
      <p:sp>
        <p:nvSpPr>
          <p:cNvPr id="5" name="Rectangle 8"/>
          <p:cNvSpPr>
            <a:spLocks noGrp="1" noChangeArrowheads="1"/>
          </p:cNvSpPr>
          <p:nvPr>
            <p:ph type="ftr" sz="quarter" idx="11"/>
          </p:nvPr>
        </p:nvSpPr>
        <p:spPr>
          <a:ln/>
        </p:spPr>
        <p:txBody>
          <a:bodyPr/>
          <a:lstStyle>
            <a:lvl1pPr>
              <a:defRPr/>
            </a:lvl1pPr>
          </a:lstStyle>
          <a:p>
            <a:pPr>
              <a:defRPr/>
            </a:pPr>
            <a:endParaRPr lang="en-US"/>
          </a:p>
        </p:txBody>
      </p:sp>
      <p:sp>
        <p:nvSpPr>
          <p:cNvPr id="6" name="Rectangle 9"/>
          <p:cNvSpPr>
            <a:spLocks noGrp="1" noChangeArrowheads="1"/>
          </p:cNvSpPr>
          <p:nvPr>
            <p:ph type="sldNum" sz="quarter" idx="12"/>
          </p:nvPr>
        </p:nvSpPr>
        <p:spPr>
          <a:ln/>
        </p:spPr>
        <p:txBody>
          <a:bodyPr/>
          <a:lstStyle>
            <a:lvl1pPr>
              <a:defRPr/>
            </a:lvl1pPr>
          </a:lstStyle>
          <a:p>
            <a:pPr>
              <a:defRPr/>
            </a:pPr>
            <a:fld id="{2F245F46-57F2-40B7-A125-CD1736CBBA92}" type="slidenum">
              <a:rPr lang="en-US"/>
              <a:pPr>
                <a:defRPr/>
              </a:pPr>
              <a:t>‹#›</a:t>
            </a:fld>
            <a:endParaRPr lang="en-US"/>
          </a:p>
        </p:txBody>
      </p:sp>
    </p:spTree>
  </p:cSld>
  <p:clrMapOvr>
    <a:masterClrMapping/>
  </p:clrMapOvr>
  <p:transition spd="slow">
    <p:diamond/>
  </p:transition>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21362"/>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21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7"/>
          <p:cNvSpPr>
            <a:spLocks noGrp="1" noChangeArrowheads="1"/>
          </p:cNvSpPr>
          <p:nvPr>
            <p:ph type="dt" sz="half" idx="10"/>
          </p:nvPr>
        </p:nvSpPr>
        <p:spPr>
          <a:ln/>
        </p:spPr>
        <p:txBody>
          <a:bodyPr/>
          <a:lstStyle>
            <a:lvl1pPr>
              <a:defRPr/>
            </a:lvl1pPr>
          </a:lstStyle>
          <a:p>
            <a:pPr>
              <a:defRPr/>
            </a:pPr>
            <a:fld id="{C1C98D30-A577-43BE-A3EE-025229E3A3E0}" type="datetimeFigureOut">
              <a:rPr lang="en-US"/>
              <a:pPr>
                <a:defRPr/>
              </a:pPr>
              <a:t>11/5/10</a:t>
            </a:fld>
            <a:endParaRPr lang="en-US"/>
          </a:p>
        </p:txBody>
      </p:sp>
      <p:sp>
        <p:nvSpPr>
          <p:cNvPr id="5" name="Rectangle 8"/>
          <p:cNvSpPr>
            <a:spLocks noGrp="1" noChangeArrowheads="1"/>
          </p:cNvSpPr>
          <p:nvPr>
            <p:ph type="ftr" sz="quarter" idx="11"/>
          </p:nvPr>
        </p:nvSpPr>
        <p:spPr>
          <a:ln/>
        </p:spPr>
        <p:txBody>
          <a:bodyPr/>
          <a:lstStyle>
            <a:lvl1pPr>
              <a:defRPr/>
            </a:lvl1pPr>
          </a:lstStyle>
          <a:p>
            <a:pPr>
              <a:defRPr/>
            </a:pPr>
            <a:endParaRPr lang="en-US"/>
          </a:p>
        </p:txBody>
      </p:sp>
      <p:sp>
        <p:nvSpPr>
          <p:cNvPr id="6" name="Rectangle 9"/>
          <p:cNvSpPr>
            <a:spLocks noGrp="1" noChangeArrowheads="1"/>
          </p:cNvSpPr>
          <p:nvPr>
            <p:ph type="sldNum" sz="quarter" idx="12"/>
          </p:nvPr>
        </p:nvSpPr>
        <p:spPr>
          <a:ln/>
        </p:spPr>
        <p:txBody>
          <a:bodyPr/>
          <a:lstStyle>
            <a:lvl1pPr>
              <a:defRPr/>
            </a:lvl1pPr>
          </a:lstStyle>
          <a:p>
            <a:pPr>
              <a:defRPr/>
            </a:pPr>
            <a:fld id="{95E8B1DE-741C-4B34-AE1B-F73CA49B02E9}" type="slidenum">
              <a:rPr lang="en-US"/>
              <a:pPr>
                <a:defRPr/>
              </a:pPr>
              <a:t>‹#›</a:t>
            </a:fld>
            <a:endParaRPr lang="en-US"/>
          </a:p>
        </p:txBody>
      </p:sp>
    </p:spTree>
  </p:cSld>
  <p:clrMapOvr>
    <a:masterClrMapping/>
  </p:clrMapOvr>
  <p:transition spd="slow">
    <p:diamond/>
  </p:transition>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7"/>
          <p:cNvSpPr>
            <a:spLocks noGrp="1" noChangeArrowheads="1"/>
          </p:cNvSpPr>
          <p:nvPr>
            <p:ph type="dt" sz="half" idx="10"/>
          </p:nvPr>
        </p:nvSpPr>
        <p:spPr>
          <a:ln/>
        </p:spPr>
        <p:txBody>
          <a:bodyPr/>
          <a:lstStyle>
            <a:lvl1pPr>
              <a:defRPr/>
            </a:lvl1pPr>
          </a:lstStyle>
          <a:p>
            <a:pPr>
              <a:defRPr/>
            </a:pPr>
            <a:fld id="{BD390931-E212-41B6-9BBE-088CCA0BCAFE}" type="datetimeFigureOut">
              <a:rPr lang="en-US"/>
              <a:pPr>
                <a:defRPr/>
              </a:pPr>
              <a:t>11/5/10</a:t>
            </a:fld>
            <a:endParaRPr lang="en-US"/>
          </a:p>
        </p:txBody>
      </p:sp>
      <p:sp>
        <p:nvSpPr>
          <p:cNvPr id="5" name="Rectangle 8"/>
          <p:cNvSpPr>
            <a:spLocks noGrp="1" noChangeArrowheads="1"/>
          </p:cNvSpPr>
          <p:nvPr>
            <p:ph type="ftr" sz="quarter" idx="11"/>
          </p:nvPr>
        </p:nvSpPr>
        <p:spPr>
          <a:ln/>
        </p:spPr>
        <p:txBody>
          <a:bodyPr/>
          <a:lstStyle>
            <a:lvl1pPr>
              <a:defRPr/>
            </a:lvl1pPr>
          </a:lstStyle>
          <a:p>
            <a:pPr>
              <a:defRPr/>
            </a:pPr>
            <a:endParaRPr lang="en-US"/>
          </a:p>
        </p:txBody>
      </p:sp>
      <p:sp>
        <p:nvSpPr>
          <p:cNvPr id="6" name="Rectangle 9"/>
          <p:cNvSpPr>
            <a:spLocks noGrp="1" noChangeArrowheads="1"/>
          </p:cNvSpPr>
          <p:nvPr>
            <p:ph type="sldNum" sz="quarter" idx="12"/>
          </p:nvPr>
        </p:nvSpPr>
        <p:spPr>
          <a:ln/>
        </p:spPr>
        <p:txBody>
          <a:bodyPr/>
          <a:lstStyle>
            <a:lvl1pPr>
              <a:defRPr/>
            </a:lvl1pPr>
          </a:lstStyle>
          <a:p>
            <a:pPr>
              <a:defRPr/>
            </a:pPr>
            <a:fld id="{ED73F868-3B07-4DF9-8200-7A72EA1074F9}" type="slidenum">
              <a:rPr lang="en-US"/>
              <a:pPr>
                <a:defRPr/>
              </a:pPr>
              <a:t>‹#›</a:t>
            </a:fld>
            <a:endParaRPr lang="en-US"/>
          </a:p>
        </p:txBody>
      </p:sp>
    </p:spTree>
  </p:cSld>
  <p:clrMapOvr>
    <a:masterClrMapping/>
  </p:clrMapOvr>
  <p:transition spd="slow">
    <p:diamond/>
  </p:transition>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7"/>
          <p:cNvSpPr>
            <a:spLocks noGrp="1" noChangeArrowheads="1"/>
          </p:cNvSpPr>
          <p:nvPr>
            <p:ph type="dt" sz="half" idx="10"/>
          </p:nvPr>
        </p:nvSpPr>
        <p:spPr>
          <a:ln/>
        </p:spPr>
        <p:txBody>
          <a:bodyPr/>
          <a:lstStyle>
            <a:lvl1pPr>
              <a:defRPr/>
            </a:lvl1pPr>
          </a:lstStyle>
          <a:p>
            <a:pPr>
              <a:defRPr/>
            </a:pPr>
            <a:fld id="{2BBC774D-D977-48A8-88A2-00F2F291B4E6}" type="datetimeFigureOut">
              <a:rPr lang="en-US"/>
              <a:pPr>
                <a:defRPr/>
              </a:pPr>
              <a:t>11/5/10</a:t>
            </a:fld>
            <a:endParaRPr lang="en-US"/>
          </a:p>
        </p:txBody>
      </p:sp>
      <p:sp>
        <p:nvSpPr>
          <p:cNvPr id="5" name="Rectangle 8"/>
          <p:cNvSpPr>
            <a:spLocks noGrp="1" noChangeArrowheads="1"/>
          </p:cNvSpPr>
          <p:nvPr>
            <p:ph type="ftr" sz="quarter" idx="11"/>
          </p:nvPr>
        </p:nvSpPr>
        <p:spPr>
          <a:ln/>
        </p:spPr>
        <p:txBody>
          <a:bodyPr/>
          <a:lstStyle>
            <a:lvl1pPr>
              <a:defRPr/>
            </a:lvl1pPr>
          </a:lstStyle>
          <a:p>
            <a:pPr>
              <a:defRPr/>
            </a:pPr>
            <a:endParaRPr lang="en-US"/>
          </a:p>
        </p:txBody>
      </p:sp>
      <p:sp>
        <p:nvSpPr>
          <p:cNvPr id="6" name="Rectangle 9"/>
          <p:cNvSpPr>
            <a:spLocks noGrp="1" noChangeArrowheads="1"/>
          </p:cNvSpPr>
          <p:nvPr>
            <p:ph type="sldNum" sz="quarter" idx="12"/>
          </p:nvPr>
        </p:nvSpPr>
        <p:spPr>
          <a:ln/>
        </p:spPr>
        <p:txBody>
          <a:bodyPr/>
          <a:lstStyle>
            <a:lvl1pPr>
              <a:defRPr/>
            </a:lvl1pPr>
          </a:lstStyle>
          <a:p>
            <a:pPr>
              <a:defRPr/>
            </a:pPr>
            <a:fld id="{9019F61F-9400-4B01-9352-30A9481796F6}" type="slidenum">
              <a:rPr lang="en-US"/>
              <a:pPr>
                <a:defRPr/>
              </a:pPr>
              <a:t>‹#›</a:t>
            </a:fld>
            <a:endParaRPr lang="en-US"/>
          </a:p>
        </p:txBody>
      </p:sp>
    </p:spTree>
  </p:cSld>
  <p:clrMapOvr>
    <a:masterClrMapping/>
  </p:clrMapOvr>
  <p:transition spd="slow">
    <p:diamond/>
  </p:transition>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7"/>
          <p:cNvSpPr>
            <a:spLocks noGrp="1" noChangeArrowheads="1"/>
          </p:cNvSpPr>
          <p:nvPr>
            <p:ph type="dt" sz="half" idx="10"/>
          </p:nvPr>
        </p:nvSpPr>
        <p:spPr>
          <a:ln/>
        </p:spPr>
        <p:txBody>
          <a:bodyPr/>
          <a:lstStyle>
            <a:lvl1pPr>
              <a:defRPr/>
            </a:lvl1pPr>
          </a:lstStyle>
          <a:p>
            <a:pPr>
              <a:defRPr/>
            </a:pPr>
            <a:fld id="{848C8A13-78EE-46F8-9DCD-C495967D334C}" type="datetimeFigureOut">
              <a:rPr lang="en-US"/>
              <a:pPr>
                <a:defRPr/>
              </a:pPr>
              <a:t>11/5/10</a:t>
            </a:fld>
            <a:endParaRPr lang="en-US"/>
          </a:p>
        </p:txBody>
      </p:sp>
      <p:sp>
        <p:nvSpPr>
          <p:cNvPr id="6" name="Rectangle 8"/>
          <p:cNvSpPr>
            <a:spLocks noGrp="1" noChangeArrowheads="1"/>
          </p:cNvSpPr>
          <p:nvPr>
            <p:ph type="ftr" sz="quarter" idx="11"/>
          </p:nvPr>
        </p:nvSpPr>
        <p:spPr>
          <a:ln/>
        </p:spPr>
        <p:txBody>
          <a:bodyPr/>
          <a:lstStyle>
            <a:lvl1pPr>
              <a:defRPr/>
            </a:lvl1pPr>
          </a:lstStyle>
          <a:p>
            <a:pPr>
              <a:defRPr/>
            </a:pPr>
            <a:endParaRPr lang="en-US"/>
          </a:p>
        </p:txBody>
      </p:sp>
      <p:sp>
        <p:nvSpPr>
          <p:cNvPr id="7" name="Rectangle 9"/>
          <p:cNvSpPr>
            <a:spLocks noGrp="1" noChangeArrowheads="1"/>
          </p:cNvSpPr>
          <p:nvPr>
            <p:ph type="sldNum" sz="quarter" idx="12"/>
          </p:nvPr>
        </p:nvSpPr>
        <p:spPr>
          <a:ln/>
        </p:spPr>
        <p:txBody>
          <a:bodyPr/>
          <a:lstStyle>
            <a:lvl1pPr>
              <a:defRPr/>
            </a:lvl1pPr>
          </a:lstStyle>
          <a:p>
            <a:pPr>
              <a:defRPr/>
            </a:pPr>
            <a:fld id="{F3440A25-DF49-4D64-98C0-9330761A0E13}" type="slidenum">
              <a:rPr lang="en-US"/>
              <a:pPr>
                <a:defRPr/>
              </a:pPr>
              <a:t>‹#›</a:t>
            </a:fld>
            <a:endParaRPr lang="en-US"/>
          </a:p>
        </p:txBody>
      </p:sp>
    </p:spTree>
  </p:cSld>
  <p:clrMapOvr>
    <a:masterClrMapping/>
  </p:clrMapOvr>
  <p:transition spd="slow">
    <p:diamond/>
  </p:transition>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7"/>
          <p:cNvSpPr>
            <a:spLocks noGrp="1" noChangeArrowheads="1"/>
          </p:cNvSpPr>
          <p:nvPr>
            <p:ph type="dt" sz="half" idx="10"/>
          </p:nvPr>
        </p:nvSpPr>
        <p:spPr>
          <a:ln/>
        </p:spPr>
        <p:txBody>
          <a:bodyPr/>
          <a:lstStyle>
            <a:lvl1pPr>
              <a:defRPr/>
            </a:lvl1pPr>
          </a:lstStyle>
          <a:p>
            <a:pPr>
              <a:defRPr/>
            </a:pPr>
            <a:fld id="{286ACB23-C090-4C0D-BEC3-3D823D5AFC9E}" type="datetimeFigureOut">
              <a:rPr lang="en-US"/>
              <a:pPr>
                <a:defRPr/>
              </a:pPr>
              <a:t>11/5/10</a:t>
            </a:fld>
            <a:endParaRPr lang="en-US"/>
          </a:p>
        </p:txBody>
      </p:sp>
      <p:sp>
        <p:nvSpPr>
          <p:cNvPr id="8" name="Rectangle 8"/>
          <p:cNvSpPr>
            <a:spLocks noGrp="1" noChangeArrowheads="1"/>
          </p:cNvSpPr>
          <p:nvPr>
            <p:ph type="ftr" sz="quarter" idx="11"/>
          </p:nvPr>
        </p:nvSpPr>
        <p:spPr>
          <a:ln/>
        </p:spPr>
        <p:txBody>
          <a:bodyPr/>
          <a:lstStyle>
            <a:lvl1pPr>
              <a:defRPr/>
            </a:lvl1pPr>
          </a:lstStyle>
          <a:p>
            <a:pPr>
              <a:defRPr/>
            </a:pPr>
            <a:endParaRPr lang="en-US"/>
          </a:p>
        </p:txBody>
      </p:sp>
      <p:sp>
        <p:nvSpPr>
          <p:cNvPr id="9" name="Rectangle 9"/>
          <p:cNvSpPr>
            <a:spLocks noGrp="1" noChangeArrowheads="1"/>
          </p:cNvSpPr>
          <p:nvPr>
            <p:ph type="sldNum" sz="quarter" idx="12"/>
          </p:nvPr>
        </p:nvSpPr>
        <p:spPr>
          <a:ln/>
        </p:spPr>
        <p:txBody>
          <a:bodyPr/>
          <a:lstStyle>
            <a:lvl1pPr>
              <a:defRPr/>
            </a:lvl1pPr>
          </a:lstStyle>
          <a:p>
            <a:pPr>
              <a:defRPr/>
            </a:pPr>
            <a:fld id="{1AD30155-581B-4174-8F1F-335AE9F406BE}" type="slidenum">
              <a:rPr lang="en-US"/>
              <a:pPr>
                <a:defRPr/>
              </a:pPr>
              <a:t>‹#›</a:t>
            </a:fld>
            <a:endParaRPr lang="en-US"/>
          </a:p>
        </p:txBody>
      </p:sp>
    </p:spTree>
  </p:cSld>
  <p:clrMapOvr>
    <a:masterClrMapping/>
  </p:clrMapOvr>
  <p:transition spd="slow">
    <p:diamond/>
  </p:transition>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7"/>
          <p:cNvSpPr>
            <a:spLocks noGrp="1" noChangeArrowheads="1"/>
          </p:cNvSpPr>
          <p:nvPr>
            <p:ph type="dt" sz="half" idx="10"/>
          </p:nvPr>
        </p:nvSpPr>
        <p:spPr>
          <a:ln/>
        </p:spPr>
        <p:txBody>
          <a:bodyPr/>
          <a:lstStyle>
            <a:lvl1pPr>
              <a:defRPr/>
            </a:lvl1pPr>
          </a:lstStyle>
          <a:p>
            <a:pPr>
              <a:defRPr/>
            </a:pPr>
            <a:fld id="{E5AAE06F-CB3E-4567-AFC4-DB5D0490840E}" type="datetimeFigureOut">
              <a:rPr lang="en-US"/>
              <a:pPr>
                <a:defRPr/>
              </a:pPr>
              <a:t>11/5/10</a:t>
            </a:fld>
            <a:endParaRPr lang="en-US"/>
          </a:p>
        </p:txBody>
      </p:sp>
      <p:sp>
        <p:nvSpPr>
          <p:cNvPr id="4" name="Rectangle 8"/>
          <p:cNvSpPr>
            <a:spLocks noGrp="1" noChangeArrowheads="1"/>
          </p:cNvSpPr>
          <p:nvPr>
            <p:ph type="ftr" sz="quarter" idx="11"/>
          </p:nvPr>
        </p:nvSpPr>
        <p:spPr>
          <a:ln/>
        </p:spPr>
        <p:txBody>
          <a:bodyPr/>
          <a:lstStyle>
            <a:lvl1pPr>
              <a:defRPr/>
            </a:lvl1pPr>
          </a:lstStyle>
          <a:p>
            <a:pPr>
              <a:defRPr/>
            </a:pPr>
            <a:endParaRPr lang="en-US"/>
          </a:p>
        </p:txBody>
      </p:sp>
      <p:sp>
        <p:nvSpPr>
          <p:cNvPr id="5" name="Rectangle 9"/>
          <p:cNvSpPr>
            <a:spLocks noGrp="1" noChangeArrowheads="1"/>
          </p:cNvSpPr>
          <p:nvPr>
            <p:ph type="sldNum" sz="quarter" idx="12"/>
          </p:nvPr>
        </p:nvSpPr>
        <p:spPr>
          <a:ln/>
        </p:spPr>
        <p:txBody>
          <a:bodyPr/>
          <a:lstStyle>
            <a:lvl1pPr>
              <a:defRPr/>
            </a:lvl1pPr>
          </a:lstStyle>
          <a:p>
            <a:pPr>
              <a:defRPr/>
            </a:pPr>
            <a:fld id="{8531C04C-22D3-45EB-A9E8-DB9D93AA20FF}" type="slidenum">
              <a:rPr lang="en-US"/>
              <a:pPr>
                <a:defRPr/>
              </a:pPr>
              <a:t>‹#›</a:t>
            </a:fld>
            <a:endParaRPr lang="en-US"/>
          </a:p>
        </p:txBody>
      </p:sp>
    </p:spTree>
  </p:cSld>
  <p:clrMapOvr>
    <a:masterClrMapping/>
  </p:clrMapOvr>
  <p:transition spd="slow">
    <p:diamond/>
  </p:transition>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7"/>
          <p:cNvSpPr>
            <a:spLocks noGrp="1" noChangeArrowheads="1"/>
          </p:cNvSpPr>
          <p:nvPr>
            <p:ph type="dt" sz="half" idx="10"/>
          </p:nvPr>
        </p:nvSpPr>
        <p:spPr>
          <a:ln/>
        </p:spPr>
        <p:txBody>
          <a:bodyPr/>
          <a:lstStyle>
            <a:lvl1pPr>
              <a:defRPr/>
            </a:lvl1pPr>
          </a:lstStyle>
          <a:p>
            <a:pPr>
              <a:defRPr/>
            </a:pPr>
            <a:fld id="{0224B20D-E8ED-4D97-88E3-851806CBC6EE}" type="datetimeFigureOut">
              <a:rPr lang="en-US"/>
              <a:pPr>
                <a:defRPr/>
              </a:pPr>
              <a:t>11/5/10</a:t>
            </a:fld>
            <a:endParaRPr lang="en-US"/>
          </a:p>
        </p:txBody>
      </p:sp>
      <p:sp>
        <p:nvSpPr>
          <p:cNvPr id="3" name="Rectangle 8"/>
          <p:cNvSpPr>
            <a:spLocks noGrp="1" noChangeArrowheads="1"/>
          </p:cNvSpPr>
          <p:nvPr>
            <p:ph type="ftr" sz="quarter" idx="11"/>
          </p:nvPr>
        </p:nvSpPr>
        <p:spPr>
          <a:ln/>
        </p:spPr>
        <p:txBody>
          <a:bodyPr/>
          <a:lstStyle>
            <a:lvl1pPr>
              <a:defRPr/>
            </a:lvl1pPr>
          </a:lstStyle>
          <a:p>
            <a:pPr>
              <a:defRPr/>
            </a:pPr>
            <a:endParaRPr lang="en-US"/>
          </a:p>
        </p:txBody>
      </p:sp>
      <p:sp>
        <p:nvSpPr>
          <p:cNvPr id="4" name="Rectangle 9"/>
          <p:cNvSpPr>
            <a:spLocks noGrp="1" noChangeArrowheads="1"/>
          </p:cNvSpPr>
          <p:nvPr>
            <p:ph type="sldNum" sz="quarter" idx="12"/>
          </p:nvPr>
        </p:nvSpPr>
        <p:spPr>
          <a:ln/>
        </p:spPr>
        <p:txBody>
          <a:bodyPr/>
          <a:lstStyle>
            <a:lvl1pPr>
              <a:defRPr/>
            </a:lvl1pPr>
          </a:lstStyle>
          <a:p>
            <a:pPr>
              <a:defRPr/>
            </a:pPr>
            <a:fld id="{F20300C5-7E20-4DBE-B889-5E40A089A006}" type="slidenum">
              <a:rPr lang="en-US"/>
              <a:pPr>
                <a:defRPr/>
              </a:pPr>
              <a:t>‹#›</a:t>
            </a:fld>
            <a:endParaRPr lang="en-US"/>
          </a:p>
        </p:txBody>
      </p:sp>
    </p:spTree>
  </p:cSld>
  <p:clrMapOvr>
    <a:masterClrMapping/>
  </p:clrMapOvr>
  <p:transition spd="slow">
    <p:diamond/>
  </p:transition>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7"/>
          <p:cNvSpPr>
            <a:spLocks noGrp="1" noChangeArrowheads="1"/>
          </p:cNvSpPr>
          <p:nvPr>
            <p:ph type="dt" sz="half" idx="10"/>
          </p:nvPr>
        </p:nvSpPr>
        <p:spPr>
          <a:ln/>
        </p:spPr>
        <p:txBody>
          <a:bodyPr/>
          <a:lstStyle>
            <a:lvl1pPr>
              <a:defRPr/>
            </a:lvl1pPr>
          </a:lstStyle>
          <a:p>
            <a:pPr>
              <a:defRPr/>
            </a:pPr>
            <a:fld id="{DE1978BA-03DB-4617-8C8A-05DAC4903F42}" type="datetimeFigureOut">
              <a:rPr lang="en-US"/>
              <a:pPr>
                <a:defRPr/>
              </a:pPr>
              <a:t>11/5/10</a:t>
            </a:fld>
            <a:endParaRPr lang="en-US"/>
          </a:p>
        </p:txBody>
      </p:sp>
      <p:sp>
        <p:nvSpPr>
          <p:cNvPr id="6" name="Rectangle 8"/>
          <p:cNvSpPr>
            <a:spLocks noGrp="1" noChangeArrowheads="1"/>
          </p:cNvSpPr>
          <p:nvPr>
            <p:ph type="ftr" sz="quarter" idx="11"/>
          </p:nvPr>
        </p:nvSpPr>
        <p:spPr>
          <a:ln/>
        </p:spPr>
        <p:txBody>
          <a:bodyPr/>
          <a:lstStyle>
            <a:lvl1pPr>
              <a:defRPr/>
            </a:lvl1pPr>
          </a:lstStyle>
          <a:p>
            <a:pPr>
              <a:defRPr/>
            </a:pPr>
            <a:endParaRPr lang="en-US"/>
          </a:p>
        </p:txBody>
      </p:sp>
      <p:sp>
        <p:nvSpPr>
          <p:cNvPr id="7" name="Rectangle 9"/>
          <p:cNvSpPr>
            <a:spLocks noGrp="1" noChangeArrowheads="1"/>
          </p:cNvSpPr>
          <p:nvPr>
            <p:ph type="sldNum" sz="quarter" idx="12"/>
          </p:nvPr>
        </p:nvSpPr>
        <p:spPr>
          <a:ln/>
        </p:spPr>
        <p:txBody>
          <a:bodyPr/>
          <a:lstStyle>
            <a:lvl1pPr>
              <a:defRPr/>
            </a:lvl1pPr>
          </a:lstStyle>
          <a:p>
            <a:pPr>
              <a:defRPr/>
            </a:pPr>
            <a:fld id="{3ADDF8D8-B35D-4702-B4CB-294F3E169FDB}" type="slidenum">
              <a:rPr lang="en-US"/>
              <a:pPr>
                <a:defRPr/>
              </a:pPr>
              <a:t>‹#›</a:t>
            </a:fld>
            <a:endParaRPr lang="en-US"/>
          </a:p>
        </p:txBody>
      </p:sp>
    </p:spTree>
  </p:cSld>
  <p:clrMapOvr>
    <a:masterClrMapping/>
  </p:clrMapOvr>
  <p:transition spd="slow">
    <p:diamond/>
  </p:transition>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7"/>
          <p:cNvSpPr>
            <a:spLocks noGrp="1" noChangeArrowheads="1"/>
          </p:cNvSpPr>
          <p:nvPr>
            <p:ph type="dt" sz="half" idx="10"/>
          </p:nvPr>
        </p:nvSpPr>
        <p:spPr>
          <a:ln/>
        </p:spPr>
        <p:txBody>
          <a:bodyPr/>
          <a:lstStyle>
            <a:lvl1pPr>
              <a:defRPr/>
            </a:lvl1pPr>
          </a:lstStyle>
          <a:p>
            <a:pPr>
              <a:defRPr/>
            </a:pPr>
            <a:fld id="{2C2AEB00-0A2B-4335-B9EB-6F8ACC4E1DF9}" type="datetimeFigureOut">
              <a:rPr lang="en-US"/>
              <a:pPr>
                <a:defRPr/>
              </a:pPr>
              <a:t>11/5/10</a:t>
            </a:fld>
            <a:endParaRPr lang="en-US"/>
          </a:p>
        </p:txBody>
      </p:sp>
      <p:sp>
        <p:nvSpPr>
          <p:cNvPr id="6" name="Rectangle 8"/>
          <p:cNvSpPr>
            <a:spLocks noGrp="1" noChangeArrowheads="1"/>
          </p:cNvSpPr>
          <p:nvPr>
            <p:ph type="ftr" sz="quarter" idx="11"/>
          </p:nvPr>
        </p:nvSpPr>
        <p:spPr>
          <a:ln/>
        </p:spPr>
        <p:txBody>
          <a:bodyPr/>
          <a:lstStyle>
            <a:lvl1pPr>
              <a:defRPr/>
            </a:lvl1pPr>
          </a:lstStyle>
          <a:p>
            <a:pPr>
              <a:defRPr/>
            </a:pPr>
            <a:endParaRPr lang="en-US"/>
          </a:p>
        </p:txBody>
      </p:sp>
      <p:sp>
        <p:nvSpPr>
          <p:cNvPr id="7" name="Rectangle 9"/>
          <p:cNvSpPr>
            <a:spLocks noGrp="1" noChangeArrowheads="1"/>
          </p:cNvSpPr>
          <p:nvPr>
            <p:ph type="sldNum" sz="quarter" idx="12"/>
          </p:nvPr>
        </p:nvSpPr>
        <p:spPr>
          <a:ln/>
        </p:spPr>
        <p:txBody>
          <a:bodyPr/>
          <a:lstStyle>
            <a:lvl1pPr>
              <a:defRPr/>
            </a:lvl1pPr>
          </a:lstStyle>
          <a:p>
            <a:pPr>
              <a:defRPr/>
            </a:pPr>
            <a:fld id="{0D1AEA32-6EC0-45AC-85C1-43D10B788C7B}" type="slidenum">
              <a:rPr lang="en-US"/>
              <a:pPr>
                <a:defRPr/>
              </a:pPr>
              <a:t>‹#›</a:t>
            </a:fld>
            <a:endParaRPr lang="en-US"/>
          </a:p>
        </p:txBody>
      </p:sp>
    </p:spTree>
  </p:cSld>
  <p:clrMapOvr>
    <a:masterClrMapping/>
  </p:clrMapOvr>
  <p:transition spd="slow">
    <p:diamon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4" Type="http://schemas.openxmlformats.org/officeDocument/2006/relationships/slideLayout" Target="../slideLayouts/slideLayout4.xml"/><Relationship Id="rId10" Type="http://schemas.openxmlformats.org/officeDocument/2006/relationships/slideLayout" Target="../slideLayouts/slideLayout10.xml"/><Relationship Id="rId5" Type="http://schemas.openxmlformats.org/officeDocument/2006/relationships/slideLayout" Target="../slideLayouts/slideLayout5.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7242175" cy="1981200"/>
            <a:chOff x="0" y="0"/>
            <a:chExt cx="4562" cy="1248"/>
          </a:xfrm>
        </p:grpSpPr>
        <p:sp>
          <p:nvSpPr>
            <p:cNvPr id="115715" name="Freeform 3"/>
            <p:cNvSpPr>
              <a:spLocks/>
            </p:cNvSpPr>
            <p:nvPr/>
          </p:nvSpPr>
          <p:spPr bwMode="hidden">
            <a:xfrm>
              <a:off x="0" y="583"/>
              <a:ext cx="4487" cy="665"/>
            </a:xfrm>
            <a:custGeom>
              <a:avLst/>
              <a:gdLst/>
              <a:ahLst/>
              <a:cxnLst>
                <a:cxn ang="0">
                  <a:pos x="4800" y="299"/>
                </a:cxn>
                <a:cxn ang="0">
                  <a:pos x="0" y="665"/>
                </a:cxn>
                <a:cxn ang="0">
                  <a:pos x="0" y="0"/>
                </a:cxn>
                <a:cxn ang="0">
                  <a:pos x="4806" y="1"/>
                </a:cxn>
                <a:cxn ang="0">
                  <a:pos x="4800" y="153"/>
                </a:cxn>
                <a:cxn ang="0">
                  <a:pos x="4800" y="299"/>
                </a:cxn>
              </a:cxnLst>
              <a:rect l="0" t="0" r="r" b="b"/>
              <a:pathLst>
                <a:path w="4806" h="665">
                  <a:moveTo>
                    <a:pt x="4800" y="299"/>
                  </a:moveTo>
                  <a:lnTo>
                    <a:pt x="0" y="665"/>
                  </a:lnTo>
                  <a:lnTo>
                    <a:pt x="0" y="0"/>
                  </a:lnTo>
                  <a:lnTo>
                    <a:pt x="4806" y="1"/>
                  </a:lnTo>
                  <a:lnTo>
                    <a:pt x="4800" y="153"/>
                  </a:lnTo>
                  <a:lnTo>
                    <a:pt x="4800" y="299"/>
                  </a:lnTo>
                  <a:close/>
                </a:path>
              </a:pathLst>
            </a:custGeom>
            <a:gradFill rotWithShape="1">
              <a:gsLst>
                <a:gs pos="0">
                  <a:schemeClr val="bg1">
                    <a:gamma/>
                    <a:shade val="94118"/>
                    <a:invGamma/>
                  </a:schemeClr>
                </a:gs>
                <a:gs pos="100000">
                  <a:schemeClr val="bg1"/>
                </a:gs>
              </a:gsLst>
              <a:lin ang="0" scaled="1"/>
            </a:gradFill>
            <a:ln w="9525">
              <a:noFill/>
              <a:round/>
              <a:headEnd/>
              <a:tailEnd/>
            </a:ln>
          </p:spPr>
          <p:txBody>
            <a:bodyPr/>
            <a:lstStyle/>
            <a:p>
              <a:pPr>
                <a:defRPr/>
              </a:pPr>
              <a:endParaRPr lang="en-GB"/>
            </a:p>
          </p:txBody>
        </p:sp>
        <p:sp>
          <p:nvSpPr>
            <p:cNvPr id="115716" name="Freeform 4"/>
            <p:cNvSpPr>
              <a:spLocks/>
            </p:cNvSpPr>
            <p:nvPr/>
          </p:nvSpPr>
          <p:spPr bwMode="hidden">
            <a:xfrm>
              <a:off x="0" y="0"/>
              <a:ext cx="4562" cy="1199"/>
            </a:xfrm>
            <a:custGeom>
              <a:avLst/>
              <a:gdLst/>
              <a:ahLst/>
              <a:cxnLst>
                <a:cxn ang="0">
                  <a:pos x="4560" y="932"/>
                </a:cxn>
                <a:cxn ang="0">
                  <a:pos x="0" y="1199"/>
                </a:cxn>
                <a:cxn ang="0">
                  <a:pos x="0" y="0"/>
                </a:cxn>
                <a:cxn ang="0">
                  <a:pos x="4562" y="0"/>
                </a:cxn>
                <a:cxn ang="0">
                  <a:pos x="4560" y="932"/>
                </a:cxn>
                <a:cxn ang="0">
                  <a:pos x="4560" y="932"/>
                </a:cxn>
              </a:cxnLst>
              <a:rect l="0" t="0" r="r" b="b"/>
              <a:pathLst>
                <a:path w="4562" h="1199">
                  <a:moveTo>
                    <a:pt x="4560" y="932"/>
                  </a:moveTo>
                  <a:lnTo>
                    <a:pt x="0" y="1199"/>
                  </a:lnTo>
                  <a:lnTo>
                    <a:pt x="0" y="0"/>
                  </a:lnTo>
                  <a:lnTo>
                    <a:pt x="4562" y="0"/>
                  </a:lnTo>
                  <a:lnTo>
                    <a:pt x="4560" y="932"/>
                  </a:lnTo>
                  <a:lnTo>
                    <a:pt x="4560" y="932"/>
                  </a:lnTo>
                  <a:close/>
                </a:path>
              </a:pathLst>
            </a:custGeom>
            <a:gradFill rotWithShape="0">
              <a:gsLst>
                <a:gs pos="0">
                  <a:schemeClr val="bg2"/>
                </a:gs>
                <a:gs pos="100000">
                  <a:schemeClr val="bg1"/>
                </a:gs>
              </a:gsLst>
              <a:lin ang="0" scaled="1"/>
            </a:gradFill>
            <a:ln w="9525">
              <a:noFill/>
              <a:round/>
              <a:headEnd/>
              <a:tailEnd/>
            </a:ln>
          </p:spPr>
          <p:txBody>
            <a:bodyPr/>
            <a:lstStyle/>
            <a:p>
              <a:pPr>
                <a:defRPr/>
              </a:pPr>
              <a:endParaRPr lang="en-GB"/>
            </a:p>
          </p:txBody>
        </p:sp>
      </p:grpSp>
      <p:sp>
        <p:nvSpPr>
          <p:cNvPr id="115717" name="Rectangle 5"/>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15718" name="Rectangle 6"/>
          <p:cNvSpPr>
            <a:spLocks noGrp="1" noChangeArrowheads="1"/>
          </p:cNvSpPr>
          <p:nvPr>
            <p:ph type="body" idx="1"/>
          </p:nvPr>
        </p:nvSpPr>
        <p:spPr bwMode="auto">
          <a:xfrm>
            <a:off x="457200" y="1600200"/>
            <a:ext cx="8229600" cy="449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15719" name="Rectangle 7"/>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smtClean="0">
                <a:effectLst>
                  <a:outerShdw blurRad="38100" dist="38100" dir="2700000" algn="tl">
                    <a:srgbClr val="000000"/>
                  </a:outerShdw>
                </a:effectLst>
              </a:defRPr>
            </a:lvl1pPr>
          </a:lstStyle>
          <a:p>
            <a:pPr>
              <a:defRPr/>
            </a:pPr>
            <a:fld id="{E230F05E-4A64-43BA-B137-EC7FD03FBDB8}" type="datetimeFigureOut">
              <a:rPr lang="en-US"/>
              <a:pPr>
                <a:defRPr/>
              </a:pPr>
              <a:t>11/5/10</a:t>
            </a:fld>
            <a:endParaRPr lang="en-US"/>
          </a:p>
        </p:txBody>
      </p:sp>
      <p:sp>
        <p:nvSpPr>
          <p:cNvPr id="115720" name="Rectangle 8"/>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smtClean="0">
                <a:effectLst>
                  <a:outerShdw blurRad="38100" dist="38100" dir="2700000" algn="tl">
                    <a:srgbClr val="000000"/>
                  </a:outerShdw>
                </a:effectLst>
              </a:defRPr>
            </a:lvl1pPr>
          </a:lstStyle>
          <a:p>
            <a:pPr>
              <a:defRPr/>
            </a:pPr>
            <a:endParaRPr lang="en-US"/>
          </a:p>
        </p:txBody>
      </p:sp>
      <p:sp>
        <p:nvSpPr>
          <p:cNvPr id="115721" name="Rectangle 9"/>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effectLst>
                  <a:outerShdw blurRad="38100" dist="38100" dir="2700000" algn="tl">
                    <a:srgbClr val="000000"/>
                  </a:outerShdw>
                </a:effectLst>
              </a:defRPr>
            </a:lvl1pPr>
          </a:lstStyle>
          <a:p>
            <a:pPr>
              <a:defRPr/>
            </a:pPr>
            <a:fld id="{84B2ECFC-D403-4F71-BF11-90706EC40214}"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79" r:id="rId1"/>
    <p:sldLayoutId id="2147483669" r:id="rId2"/>
    <p:sldLayoutId id="2147483670" r:id="rId3"/>
    <p:sldLayoutId id="2147483671" r:id="rId4"/>
    <p:sldLayoutId id="2147483672" r:id="rId5"/>
    <p:sldLayoutId id="2147483673" r:id="rId6"/>
    <p:sldLayoutId id="2147483674" r:id="rId7"/>
    <p:sldLayoutId id="2147483675" r:id="rId8"/>
    <p:sldLayoutId id="2147483676" r:id="rId9"/>
    <p:sldLayoutId id="2147483677" r:id="rId10"/>
    <p:sldLayoutId id="2147483678" r:id="rId11"/>
  </p:sldLayoutIdLst>
  <p:transition spd="slow">
    <p:diamond/>
  </p:transition>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9pPr>
    </p:titleStyle>
    <p:bodyStyle>
      <a:lvl1pPr marL="342900" indent="-342900" algn="l" rtl="0" eaLnBrk="0" fontAlgn="base" hangingPunct="0">
        <a:spcBef>
          <a:spcPct val="20000"/>
        </a:spcBef>
        <a:spcAft>
          <a:spcPct val="0"/>
        </a:spcAft>
        <a:buClr>
          <a:schemeClr val="hlink"/>
        </a:buClr>
        <a:buSzPct val="8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Font typeface="Wingdings" pitchFamily="2" charset="2"/>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image" Target="../media/image2.jpeg"/><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eg"/><Relationship Id="rId5" Type="http://schemas.openxmlformats.org/officeDocument/2006/relationships/image" Target="../media/image3.jpeg"/></Relationships>
</file>

<file path=ppt/slides/_rels/slide10.xml.rels><?xml version="1.0" encoding="UTF-8" standalone="yes"?>
<Relationships xmlns="http://schemas.openxmlformats.org/package/2006/relationships"><Relationship Id="rId4" Type="http://schemas.openxmlformats.org/officeDocument/2006/relationships/image" Target="../media/image15.png"/><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14.wmf"/></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4" Type="http://schemas.openxmlformats.org/officeDocument/2006/relationships/image" Target="../media/image17.jpeg"/><Relationship Id="rId1" Type="http://schemas.openxmlformats.org/officeDocument/2006/relationships/slideLayout" Target="../slideLayouts/slideLayout7.xml"/><Relationship Id="rId2" Type="http://schemas.openxmlformats.org/officeDocument/2006/relationships/notesSlide" Target="../notesSlides/notesSlide11.xml"/><Relationship Id="rId3" Type="http://schemas.openxmlformats.org/officeDocument/2006/relationships/image" Target="../media/image16.jpeg"/></Relationships>
</file>

<file path=ppt/slides/_rels/slide15.xml.rels><?xml version="1.0" encoding="UTF-8" standalone="yes"?>
<Relationships xmlns="http://schemas.openxmlformats.org/package/2006/relationships"><Relationship Id="rId4" Type="http://schemas.openxmlformats.org/officeDocument/2006/relationships/image" Target="../media/image18.jpeg"/><Relationship Id="rId1" Type="http://schemas.openxmlformats.org/officeDocument/2006/relationships/slideLayout" Target="../slideLayouts/slideLayout7.xml"/><Relationship Id="rId2" Type="http://schemas.openxmlformats.org/officeDocument/2006/relationships/notesSlide" Target="../notesSlides/notesSlide12.xml"/><Relationship Id="rId3" Type="http://schemas.openxmlformats.org/officeDocument/2006/relationships/image" Target="../media/image16.jpe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3" Type="http://schemas.openxmlformats.org/officeDocument/2006/relationships/image" Target="../media/image16.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3" Type="http://schemas.openxmlformats.org/officeDocument/2006/relationships/image" Target="../media/image16.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3" Type="http://schemas.openxmlformats.org/officeDocument/2006/relationships/image" Target="../media/image16.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3" Type="http://schemas.openxmlformats.org/officeDocument/2006/relationships/image" Target="../media/image16.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3" Type="http://schemas.openxmlformats.org/officeDocument/2006/relationships/image" Target="../media/image4.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4" Type="http://schemas.openxmlformats.org/officeDocument/2006/relationships/image" Target="../media/image15.png"/><Relationship Id="rId1" Type="http://schemas.openxmlformats.org/officeDocument/2006/relationships/slideLayout" Target="../slideLayouts/slideLayout2.xml"/><Relationship Id="rId2" Type="http://schemas.openxmlformats.org/officeDocument/2006/relationships/notesSlide" Target="../notesSlides/notesSlide17.xml"/><Relationship Id="rId3" Type="http://schemas.openxmlformats.org/officeDocument/2006/relationships/image" Target="../media/image14.wmf"/></Relationships>
</file>

<file path=ppt/slides/_rels/slide21.xml.rels><?xml version="1.0" encoding="UTF-8" standalone="yes"?>
<Relationships xmlns="http://schemas.openxmlformats.org/package/2006/relationships"><Relationship Id="rId8" Type="http://schemas.openxmlformats.org/officeDocument/2006/relationships/image" Target="../media/image22.jpeg"/><Relationship Id="rId4" Type="http://schemas.openxmlformats.org/officeDocument/2006/relationships/image" Target="../media/image19.png"/><Relationship Id="rId5" Type="http://schemas.openxmlformats.org/officeDocument/2006/relationships/image" Target="../media/image20.jpeg"/><Relationship Id="rId7" Type="http://schemas.openxmlformats.org/officeDocument/2006/relationships/image" Target="../media/image3.jpeg"/><Relationship Id="rId1" Type="http://schemas.openxmlformats.org/officeDocument/2006/relationships/slideLayout" Target="../slideLayouts/slideLayout7.xml"/><Relationship Id="rId2" Type="http://schemas.openxmlformats.org/officeDocument/2006/relationships/image" Target="../media/image1.jpeg"/><Relationship Id="rId9" Type="http://schemas.openxmlformats.org/officeDocument/2006/relationships/image" Target="../media/image23.jpeg"/><Relationship Id="rId3" Type="http://schemas.openxmlformats.org/officeDocument/2006/relationships/image" Target="../media/image2.jpeg"/><Relationship Id="rId6" Type="http://schemas.openxmlformats.org/officeDocument/2006/relationships/image" Target="../media/image21.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4" Type="http://schemas.openxmlformats.org/officeDocument/2006/relationships/image" Target="../media/image7.jpeg"/><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6.jpeg"/></Relationships>
</file>

<file path=ppt/slides/_rels/slide7.xml.rels><?xml version="1.0" encoding="UTF-8" standalone="yes"?>
<Relationships xmlns="http://schemas.openxmlformats.org/package/2006/relationships"><Relationship Id="rId4" Type="http://schemas.openxmlformats.org/officeDocument/2006/relationships/image" Target="../media/image6.jpeg"/><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7.jpeg"/></Relationships>
</file>

<file path=ppt/slides/_rels/slide8.xml.rels><?xml version="1.0" encoding="UTF-8" standalone="yes"?>
<Relationships xmlns="http://schemas.openxmlformats.org/package/2006/relationships"><Relationship Id="rId4" Type="http://schemas.openxmlformats.org/officeDocument/2006/relationships/image" Target="../media/image9.jpeg"/><Relationship Id="rId5" Type="http://schemas.openxmlformats.org/officeDocument/2006/relationships/image" Target="../media/image10.jpeg"/><Relationship Id="rId7" Type="http://schemas.openxmlformats.org/officeDocument/2006/relationships/image" Target="../media/image12.jpeg"/><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8.jpeg"/><Relationship Id="rId6" Type="http://schemas.openxmlformats.org/officeDocument/2006/relationships/image" Target="../media/image11.jpe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3" Type="http://schemas.openxmlformats.org/officeDocument/2006/relationships/image" Target="../media/image13.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ctrTitle"/>
          </p:nvPr>
        </p:nvSpPr>
        <p:spPr>
          <a:xfrm>
            <a:off x="228600" y="533400"/>
            <a:ext cx="8569325" cy="1736725"/>
          </a:xfrm>
        </p:spPr>
        <p:txBody>
          <a:bodyPr/>
          <a:lstStyle/>
          <a:p>
            <a:r>
              <a:rPr lang="es-MX" b="1" dirty="0" err="1" smtClean="0"/>
              <a:t>The</a:t>
            </a:r>
            <a:r>
              <a:rPr lang="es-MX" b="1" dirty="0" smtClean="0"/>
              <a:t> </a:t>
            </a:r>
            <a:r>
              <a:rPr lang="es-MX" b="1" dirty="0" err="1" smtClean="0"/>
              <a:t>Systemic</a:t>
            </a:r>
            <a:r>
              <a:rPr lang="es-MX" b="1" dirty="0" smtClean="0"/>
              <a:t> </a:t>
            </a:r>
            <a:r>
              <a:rPr lang="es-MX" b="1" dirty="0" err="1" smtClean="0"/>
              <a:t>Change</a:t>
            </a:r>
            <a:r>
              <a:rPr lang="es-MX" b="1" dirty="0" smtClean="0"/>
              <a:t/>
            </a:r>
            <a:br>
              <a:rPr lang="es-MX" b="1" dirty="0" smtClean="0"/>
            </a:br>
            <a:r>
              <a:rPr lang="es-MX" b="1" dirty="0" err="1" smtClean="0"/>
              <a:t>Approach</a:t>
            </a:r>
            <a:endParaRPr lang="es-ES" b="1" dirty="0"/>
          </a:p>
        </p:txBody>
      </p:sp>
      <p:sp>
        <p:nvSpPr>
          <p:cNvPr id="16387" name="Rectangle 3"/>
          <p:cNvSpPr>
            <a:spLocks noGrp="1" noChangeArrowheads="1"/>
          </p:cNvSpPr>
          <p:nvPr>
            <p:ph type="subTitle" idx="1"/>
          </p:nvPr>
        </p:nvSpPr>
        <p:spPr>
          <a:xfrm>
            <a:off x="1371600" y="3573463"/>
            <a:ext cx="6400800" cy="1752600"/>
          </a:xfrm>
        </p:spPr>
        <p:txBody>
          <a:bodyPr/>
          <a:lstStyle/>
          <a:p>
            <a:r>
              <a:rPr lang="en-US" dirty="0"/>
              <a:t>An approach to changing the unjust structures which oppress </a:t>
            </a:r>
            <a:r>
              <a:rPr lang="en-US" dirty="0" smtClean="0"/>
              <a:t>persons living in poverty </a:t>
            </a:r>
            <a:endParaRPr lang="en-US" dirty="0"/>
          </a:p>
        </p:txBody>
      </p:sp>
      <p:pic>
        <p:nvPicPr>
          <p:cNvPr id="16388" name="Picture 4" descr="2Beira febbr2005 069"/>
          <p:cNvPicPr>
            <a:picLocks noChangeAspect="1" noChangeArrowheads="1"/>
          </p:cNvPicPr>
          <p:nvPr/>
        </p:nvPicPr>
        <p:blipFill>
          <a:blip r:embed="rId3" cstate="print"/>
          <a:srcRect/>
          <a:stretch>
            <a:fillRect/>
          </a:stretch>
        </p:blipFill>
        <p:spPr bwMode="auto">
          <a:xfrm>
            <a:off x="0" y="4508500"/>
            <a:ext cx="1512888" cy="1058863"/>
          </a:xfrm>
          <a:prstGeom prst="rect">
            <a:avLst/>
          </a:prstGeom>
          <a:noFill/>
          <a:ln w="9525">
            <a:noFill/>
            <a:miter lim="800000"/>
            <a:headEnd/>
            <a:tailEnd/>
          </a:ln>
        </p:spPr>
      </p:pic>
      <p:pic>
        <p:nvPicPr>
          <p:cNvPr id="16389" name="Picture 5" descr="Madagascar"/>
          <p:cNvPicPr>
            <a:picLocks noChangeAspect="1" noChangeArrowheads="1"/>
          </p:cNvPicPr>
          <p:nvPr/>
        </p:nvPicPr>
        <p:blipFill>
          <a:blip r:embed="rId4" cstate="print"/>
          <a:srcRect/>
          <a:stretch>
            <a:fillRect/>
          </a:stretch>
        </p:blipFill>
        <p:spPr bwMode="auto">
          <a:xfrm>
            <a:off x="1512888" y="5589588"/>
            <a:ext cx="1535112" cy="1052512"/>
          </a:xfrm>
          <a:prstGeom prst="rect">
            <a:avLst/>
          </a:prstGeom>
          <a:noFill/>
        </p:spPr>
      </p:pic>
      <p:pic>
        <p:nvPicPr>
          <p:cNvPr id="16393" name="Picture 9" descr="Irrigation"/>
          <p:cNvPicPr>
            <a:picLocks noChangeAspect="1" noChangeArrowheads="1"/>
          </p:cNvPicPr>
          <p:nvPr/>
        </p:nvPicPr>
        <p:blipFill>
          <a:blip r:embed="rId5"/>
          <a:srcRect/>
          <a:stretch>
            <a:fillRect/>
          </a:stretch>
        </p:blipFill>
        <p:spPr bwMode="auto">
          <a:xfrm>
            <a:off x="0" y="5589588"/>
            <a:ext cx="1512888" cy="1023937"/>
          </a:xfrm>
          <a:prstGeom prst="rect">
            <a:avLst/>
          </a:prstGeom>
          <a:noFill/>
        </p:spPr>
      </p:pic>
      <p:pic>
        <p:nvPicPr>
          <p:cNvPr id="16395" name="Picture 11" descr="2Beira febbr2005 069"/>
          <p:cNvPicPr>
            <a:picLocks noChangeAspect="1" noChangeArrowheads="1"/>
          </p:cNvPicPr>
          <p:nvPr/>
        </p:nvPicPr>
        <p:blipFill>
          <a:blip r:embed="rId3" cstate="print"/>
          <a:srcRect/>
          <a:stretch>
            <a:fillRect/>
          </a:stretch>
        </p:blipFill>
        <p:spPr bwMode="auto">
          <a:xfrm>
            <a:off x="0" y="4508500"/>
            <a:ext cx="1512888" cy="1058863"/>
          </a:xfrm>
          <a:prstGeom prst="rect">
            <a:avLst/>
          </a:prstGeom>
          <a:noFill/>
          <a:ln w="9525">
            <a:noFill/>
            <a:miter lim="800000"/>
            <a:headEnd/>
            <a:tailEnd/>
          </a:ln>
        </p:spPr>
      </p:pic>
      <p:pic>
        <p:nvPicPr>
          <p:cNvPr id="16396" name="Picture 12" descr="Madagascar"/>
          <p:cNvPicPr>
            <a:picLocks noChangeAspect="1" noChangeArrowheads="1"/>
          </p:cNvPicPr>
          <p:nvPr/>
        </p:nvPicPr>
        <p:blipFill>
          <a:blip r:embed="rId4" cstate="print"/>
          <a:srcRect/>
          <a:stretch>
            <a:fillRect/>
          </a:stretch>
        </p:blipFill>
        <p:spPr bwMode="auto">
          <a:xfrm>
            <a:off x="1547813" y="5589588"/>
            <a:ext cx="1535112" cy="1052512"/>
          </a:xfrm>
          <a:prstGeom prst="rect">
            <a:avLst/>
          </a:prstGeom>
          <a:noFill/>
        </p:spPr>
      </p:pic>
      <p:pic>
        <p:nvPicPr>
          <p:cNvPr id="16397" name="Picture 13" descr="Irrigation"/>
          <p:cNvPicPr>
            <a:picLocks noChangeAspect="1" noChangeArrowheads="1"/>
          </p:cNvPicPr>
          <p:nvPr/>
        </p:nvPicPr>
        <p:blipFill>
          <a:blip r:embed="rId5"/>
          <a:srcRect/>
          <a:stretch>
            <a:fillRect/>
          </a:stretch>
        </p:blipFill>
        <p:spPr bwMode="auto">
          <a:xfrm>
            <a:off x="0" y="5589588"/>
            <a:ext cx="1512888" cy="1023937"/>
          </a:xfrm>
          <a:prstGeom prst="rect">
            <a:avLst/>
          </a:prstGeom>
          <a:noFill/>
        </p:spPr>
      </p:pic>
      <p:pic>
        <p:nvPicPr>
          <p:cNvPr id="16399" name="Picture 15" descr="2Beira febbr2005 069"/>
          <p:cNvPicPr>
            <a:picLocks noChangeAspect="1" noChangeArrowheads="1"/>
          </p:cNvPicPr>
          <p:nvPr/>
        </p:nvPicPr>
        <p:blipFill>
          <a:blip r:embed="rId3" cstate="print"/>
          <a:srcRect/>
          <a:stretch>
            <a:fillRect/>
          </a:stretch>
        </p:blipFill>
        <p:spPr bwMode="auto">
          <a:xfrm>
            <a:off x="0" y="4508500"/>
            <a:ext cx="1512888" cy="1058863"/>
          </a:xfrm>
          <a:prstGeom prst="rect">
            <a:avLst/>
          </a:prstGeom>
          <a:noFill/>
          <a:ln w="9525">
            <a:noFill/>
            <a:miter lim="800000"/>
            <a:headEnd/>
            <a:tailEnd/>
          </a:ln>
        </p:spPr>
      </p:pic>
      <p:pic>
        <p:nvPicPr>
          <p:cNvPr id="16401" name="Picture 17" descr="Irrigation"/>
          <p:cNvPicPr>
            <a:picLocks noChangeAspect="1" noChangeArrowheads="1"/>
          </p:cNvPicPr>
          <p:nvPr/>
        </p:nvPicPr>
        <p:blipFill>
          <a:blip r:embed="rId5"/>
          <a:srcRect/>
          <a:stretch>
            <a:fillRect/>
          </a:stretch>
        </p:blipFill>
        <p:spPr bwMode="auto">
          <a:xfrm>
            <a:off x="0" y="5589588"/>
            <a:ext cx="1512888" cy="1023937"/>
          </a:xfrm>
          <a:prstGeom prst="rect">
            <a:avLst/>
          </a:prstGeom>
          <a:noFill/>
        </p:spPr>
      </p:pic>
      <p:pic>
        <p:nvPicPr>
          <p:cNvPr id="16404" name="Picture 20" descr="2Beira febbr2005 069"/>
          <p:cNvPicPr>
            <a:picLocks noChangeAspect="1" noChangeArrowheads="1"/>
          </p:cNvPicPr>
          <p:nvPr/>
        </p:nvPicPr>
        <p:blipFill>
          <a:blip r:embed="rId3" cstate="print"/>
          <a:srcRect/>
          <a:stretch>
            <a:fillRect/>
          </a:stretch>
        </p:blipFill>
        <p:spPr bwMode="auto">
          <a:xfrm>
            <a:off x="0" y="4508500"/>
            <a:ext cx="1512888" cy="1058863"/>
          </a:xfrm>
          <a:prstGeom prst="rect">
            <a:avLst/>
          </a:prstGeom>
          <a:noFill/>
          <a:ln w="9525">
            <a:noFill/>
            <a:miter lim="800000"/>
            <a:headEnd/>
            <a:tailEnd/>
          </a:ln>
        </p:spPr>
      </p:pic>
      <p:pic>
        <p:nvPicPr>
          <p:cNvPr id="16406" name="Picture 22" descr="Irrigation"/>
          <p:cNvPicPr>
            <a:picLocks noChangeAspect="1" noChangeArrowheads="1"/>
          </p:cNvPicPr>
          <p:nvPr/>
        </p:nvPicPr>
        <p:blipFill>
          <a:blip r:embed="rId5"/>
          <a:srcRect/>
          <a:stretch>
            <a:fillRect/>
          </a:stretch>
        </p:blipFill>
        <p:spPr bwMode="auto">
          <a:xfrm>
            <a:off x="0" y="5589588"/>
            <a:ext cx="1512888" cy="1023937"/>
          </a:xfrm>
          <a:prstGeom prst="rect">
            <a:avLst/>
          </a:prstGeom>
          <a:noFill/>
        </p:spPr>
      </p:pic>
      <p:pic>
        <p:nvPicPr>
          <p:cNvPr id="16410" name="Picture 26" descr="2Beira febbr2005 069"/>
          <p:cNvPicPr>
            <a:picLocks noChangeAspect="1" noChangeArrowheads="1"/>
          </p:cNvPicPr>
          <p:nvPr/>
        </p:nvPicPr>
        <p:blipFill>
          <a:blip r:embed="rId3" cstate="print"/>
          <a:srcRect/>
          <a:stretch>
            <a:fillRect/>
          </a:stretch>
        </p:blipFill>
        <p:spPr bwMode="auto">
          <a:xfrm>
            <a:off x="0" y="4508500"/>
            <a:ext cx="1512888" cy="1058863"/>
          </a:xfrm>
          <a:prstGeom prst="rect">
            <a:avLst/>
          </a:prstGeom>
          <a:noFill/>
          <a:ln w="9525">
            <a:noFill/>
            <a:miter lim="800000"/>
            <a:headEnd/>
            <a:tailEnd/>
          </a:ln>
        </p:spPr>
      </p:pic>
      <p:pic>
        <p:nvPicPr>
          <p:cNvPr id="16412" name="Picture 28" descr="Irrigation"/>
          <p:cNvPicPr>
            <a:picLocks noChangeAspect="1" noChangeArrowheads="1"/>
          </p:cNvPicPr>
          <p:nvPr/>
        </p:nvPicPr>
        <p:blipFill>
          <a:blip r:embed="rId5"/>
          <a:srcRect/>
          <a:stretch>
            <a:fillRect/>
          </a:stretch>
        </p:blipFill>
        <p:spPr bwMode="auto">
          <a:xfrm>
            <a:off x="0" y="5589588"/>
            <a:ext cx="1512888" cy="1023937"/>
          </a:xfrm>
          <a:prstGeom prst="rect">
            <a:avLst/>
          </a:prstGeom>
          <a:noFill/>
        </p:spPr>
      </p:pic>
      <p:pic>
        <p:nvPicPr>
          <p:cNvPr id="16419" name="Picture 35" descr="Irrigation"/>
          <p:cNvPicPr>
            <a:picLocks noChangeAspect="1" noChangeArrowheads="1"/>
          </p:cNvPicPr>
          <p:nvPr/>
        </p:nvPicPr>
        <p:blipFill>
          <a:blip r:embed="rId5"/>
          <a:srcRect/>
          <a:stretch>
            <a:fillRect/>
          </a:stretch>
        </p:blipFill>
        <p:spPr bwMode="auto">
          <a:xfrm>
            <a:off x="0" y="5589588"/>
            <a:ext cx="1512888" cy="1023937"/>
          </a:xfrm>
          <a:prstGeom prst="rect">
            <a:avLst/>
          </a:prstGeom>
          <a:noFill/>
        </p:spPr>
      </p:pic>
      <p:pic>
        <p:nvPicPr>
          <p:cNvPr id="16422" name="Picture 38" descr="Irrigation"/>
          <p:cNvPicPr>
            <a:picLocks noChangeAspect="1" noChangeArrowheads="1"/>
          </p:cNvPicPr>
          <p:nvPr/>
        </p:nvPicPr>
        <p:blipFill>
          <a:blip r:embed="rId5"/>
          <a:srcRect/>
          <a:stretch>
            <a:fillRect/>
          </a:stretch>
        </p:blipFill>
        <p:spPr bwMode="auto">
          <a:xfrm>
            <a:off x="0" y="5589588"/>
            <a:ext cx="1512888" cy="1023937"/>
          </a:xfrm>
          <a:prstGeom prst="rect">
            <a:avLst/>
          </a:prstGeom>
          <a:noFill/>
        </p:spPr>
      </p:pic>
      <p:pic>
        <p:nvPicPr>
          <p:cNvPr id="16428" name="Picture 44" descr="2Beira febbr2005 069"/>
          <p:cNvPicPr>
            <a:picLocks noChangeAspect="1" noChangeArrowheads="1"/>
          </p:cNvPicPr>
          <p:nvPr/>
        </p:nvPicPr>
        <p:blipFill>
          <a:blip r:embed="rId3" cstate="print"/>
          <a:srcRect/>
          <a:stretch>
            <a:fillRect/>
          </a:stretch>
        </p:blipFill>
        <p:spPr bwMode="auto">
          <a:xfrm>
            <a:off x="0" y="5589588"/>
            <a:ext cx="1512888" cy="1058862"/>
          </a:xfrm>
          <a:prstGeom prst="rect">
            <a:avLst/>
          </a:prstGeom>
          <a:noFill/>
          <a:ln w="9525">
            <a:noFill/>
            <a:miter lim="800000"/>
            <a:headEnd/>
            <a:tailEnd/>
          </a:ln>
        </p:spPr>
      </p:pic>
      <p:pic>
        <p:nvPicPr>
          <p:cNvPr id="16430" name="Picture 46" descr="Irrigation"/>
          <p:cNvPicPr>
            <a:picLocks noChangeAspect="1" noChangeArrowheads="1"/>
          </p:cNvPicPr>
          <p:nvPr/>
        </p:nvPicPr>
        <p:blipFill>
          <a:blip r:embed="rId5"/>
          <a:srcRect/>
          <a:stretch>
            <a:fillRect/>
          </a:stretch>
        </p:blipFill>
        <p:spPr bwMode="auto">
          <a:xfrm>
            <a:off x="0" y="5589588"/>
            <a:ext cx="1512888" cy="1023937"/>
          </a:xfrm>
          <a:prstGeom prst="rect">
            <a:avLst/>
          </a:prstGeom>
          <a:noFill/>
        </p:spPr>
      </p:pic>
      <p:pic>
        <p:nvPicPr>
          <p:cNvPr id="16434" name="Picture 50" descr="Irrigation"/>
          <p:cNvPicPr>
            <a:picLocks noChangeAspect="1" noChangeArrowheads="1"/>
          </p:cNvPicPr>
          <p:nvPr/>
        </p:nvPicPr>
        <p:blipFill>
          <a:blip r:embed="rId5"/>
          <a:srcRect/>
          <a:stretch>
            <a:fillRect/>
          </a:stretch>
        </p:blipFill>
        <p:spPr bwMode="auto">
          <a:xfrm>
            <a:off x="0" y="5589588"/>
            <a:ext cx="1512888" cy="1023937"/>
          </a:xfrm>
          <a:prstGeom prst="rect">
            <a:avLst/>
          </a:prstGeom>
          <a:noFill/>
        </p:spPr>
      </p:pic>
      <p:pic>
        <p:nvPicPr>
          <p:cNvPr id="16439" name="Picture 55" descr="Irrigation"/>
          <p:cNvPicPr>
            <a:picLocks noChangeAspect="1" noChangeArrowheads="1"/>
          </p:cNvPicPr>
          <p:nvPr/>
        </p:nvPicPr>
        <p:blipFill>
          <a:blip r:embed="rId5"/>
          <a:srcRect/>
          <a:stretch>
            <a:fillRect/>
          </a:stretch>
        </p:blipFill>
        <p:spPr bwMode="auto">
          <a:xfrm>
            <a:off x="0" y="5589588"/>
            <a:ext cx="1512888" cy="1023937"/>
          </a:xfrm>
          <a:prstGeom prst="rect">
            <a:avLst/>
          </a:prstGeom>
          <a:noFill/>
        </p:spPr>
      </p:pic>
      <p:pic>
        <p:nvPicPr>
          <p:cNvPr id="16445" name="Picture 61" descr="Irrigation"/>
          <p:cNvPicPr>
            <a:picLocks noChangeAspect="1" noChangeArrowheads="1"/>
          </p:cNvPicPr>
          <p:nvPr/>
        </p:nvPicPr>
        <p:blipFill>
          <a:blip r:embed="rId5"/>
          <a:srcRect/>
          <a:stretch>
            <a:fillRect/>
          </a:stretch>
        </p:blipFill>
        <p:spPr bwMode="auto">
          <a:xfrm>
            <a:off x="0" y="5589588"/>
            <a:ext cx="1512888" cy="1023937"/>
          </a:xfrm>
          <a:prstGeom prst="rect">
            <a:avLst/>
          </a:prstGeom>
          <a:noFill/>
        </p:spPr>
      </p:pic>
      <p:pic>
        <p:nvPicPr>
          <p:cNvPr id="16454" name="Picture 70" descr="Irrigation"/>
          <p:cNvPicPr>
            <a:picLocks noChangeAspect="1" noChangeArrowheads="1"/>
          </p:cNvPicPr>
          <p:nvPr/>
        </p:nvPicPr>
        <p:blipFill>
          <a:blip r:embed="rId5"/>
          <a:srcRect/>
          <a:stretch>
            <a:fillRect/>
          </a:stretch>
        </p:blipFill>
        <p:spPr bwMode="auto">
          <a:xfrm>
            <a:off x="0" y="5589588"/>
            <a:ext cx="1512888" cy="1023937"/>
          </a:xfrm>
          <a:prstGeom prst="rect">
            <a:avLst/>
          </a:prstGeom>
          <a:noFill/>
        </p:spPr>
      </p:pic>
    </p:spTree>
  </p:cSld>
  <p:clrMapOvr>
    <a:masterClrMapping/>
  </p:clrMapOvr>
  <p:transition spd="slow">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 calcmode="lin" valueType="num">
                                      <p:cBhvr>
                                        <p:cTn id="7" dur="500" fill="hold"/>
                                        <p:tgtEl>
                                          <p:spTgt spid="16387">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6387">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16387">
                                            <p:txEl>
                                              <p:pRg st="0" end="0"/>
                                            </p:txEl>
                                          </p:spTgt>
                                        </p:tgtEl>
                                      </p:cBhvr>
                                    </p:animEffect>
                                  </p:childTnLst>
                                </p:cTn>
                              </p:par>
                            </p:childTnLst>
                          </p:cTn>
                        </p:par>
                        <p:par>
                          <p:cTn id="10" fill="hold">
                            <p:stCondLst>
                              <p:cond delay="500"/>
                            </p:stCondLst>
                            <p:childTnLst>
                              <p:par>
                                <p:cTn id="11" presetID="10" presetClass="entr" presetSubtype="0" fill="hold" nodeType="afterEffect">
                                  <p:stCondLst>
                                    <p:cond delay="0"/>
                                  </p:stCondLst>
                                  <p:childTnLst>
                                    <p:set>
                                      <p:cBhvr>
                                        <p:cTn id="12" dur="1" fill="hold">
                                          <p:stCondLst>
                                            <p:cond delay="0"/>
                                          </p:stCondLst>
                                        </p:cTn>
                                        <p:tgtEl>
                                          <p:spTgt spid="16388"/>
                                        </p:tgtEl>
                                        <p:attrNameLst>
                                          <p:attrName>style.visibility</p:attrName>
                                        </p:attrNameLst>
                                      </p:cBhvr>
                                      <p:to>
                                        <p:strVal val="visible"/>
                                      </p:to>
                                    </p:set>
                                    <p:animEffect transition="in" filter="fade">
                                      <p:cBhvr>
                                        <p:cTn id="13" dur="1000"/>
                                        <p:tgtEl>
                                          <p:spTgt spid="16388"/>
                                        </p:tgtEl>
                                      </p:cBhvr>
                                    </p:animEffect>
                                  </p:childTnLst>
                                </p:cTn>
                              </p:par>
                              <p:par>
                                <p:cTn id="14" presetID="10" presetClass="entr" presetSubtype="0" fill="hold" nodeType="withEffect">
                                  <p:stCondLst>
                                    <p:cond delay="300"/>
                                  </p:stCondLst>
                                  <p:childTnLst>
                                    <p:set>
                                      <p:cBhvr>
                                        <p:cTn id="15" dur="1" fill="hold">
                                          <p:stCondLst>
                                            <p:cond delay="0"/>
                                          </p:stCondLst>
                                        </p:cTn>
                                        <p:tgtEl>
                                          <p:spTgt spid="16393"/>
                                        </p:tgtEl>
                                        <p:attrNameLst>
                                          <p:attrName>style.visibility</p:attrName>
                                        </p:attrNameLst>
                                      </p:cBhvr>
                                      <p:to>
                                        <p:strVal val="visible"/>
                                      </p:to>
                                    </p:set>
                                    <p:animEffect transition="in" filter="fade">
                                      <p:cBhvr>
                                        <p:cTn id="16" dur="500"/>
                                        <p:tgtEl>
                                          <p:spTgt spid="16393"/>
                                        </p:tgtEl>
                                      </p:cBhvr>
                                    </p:animEffect>
                                  </p:childTnLst>
                                </p:cTn>
                              </p:par>
                              <p:par>
                                <p:cTn id="17" presetID="10" presetClass="entr" presetSubtype="0" fill="hold" nodeType="withEffect">
                                  <p:stCondLst>
                                    <p:cond delay="500"/>
                                  </p:stCondLst>
                                  <p:childTnLst>
                                    <p:set>
                                      <p:cBhvr>
                                        <p:cTn id="18" dur="1" fill="hold">
                                          <p:stCondLst>
                                            <p:cond delay="0"/>
                                          </p:stCondLst>
                                        </p:cTn>
                                        <p:tgtEl>
                                          <p:spTgt spid="16389"/>
                                        </p:tgtEl>
                                        <p:attrNameLst>
                                          <p:attrName>style.visibility</p:attrName>
                                        </p:attrNameLst>
                                      </p:cBhvr>
                                      <p:to>
                                        <p:strVal val="visible"/>
                                      </p:to>
                                    </p:set>
                                    <p:animEffect transition="in" filter="fade">
                                      <p:cBhvr>
                                        <p:cTn id="19" dur="500"/>
                                        <p:tgtEl>
                                          <p:spTgt spid="16389"/>
                                        </p:tgtEl>
                                      </p:cBhvr>
                                    </p:animEffect>
                                  </p:childTnLst>
                                </p:cTn>
                              </p:par>
                            </p:childTnLst>
                          </p:cTn>
                        </p:par>
                        <p:par>
                          <p:cTn id="20" fill="hold">
                            <p:stCondLst>
                              <p:cond delay="1500"/>
                            </p:stCondLst>
                            <p:childTnLst>
                              <p:par>
                                <p:cTn id="21" presetID="10" presetClass="entr" presetSubtype="0" fill="hold" nodeType="afterEffect">
                                  <p:stCondLst>
                                    <p:cond delay="0"/>
                                  </p:stCondLst>
                                  <p:childTnLst>
                                    <p:set>
                                      <p:cBhvr>
                                        <p:cTn id="22" dur="1" fill="hold">
                                          <p:stCondLst>
                                            <p:cond delay="0"/>
                                          </p:stCondLst>
                                        </p:cTn>
                                        <p:tgtEl>
                                          <p:spTgt spid="16395"/>
                                        </p:tgtEl>
                                        <p:attrNameLst>
                                          <p:attrName>style.visibility</p:attrName>
                                        </p:attrNameLst>
                                      </p:cBhvr>
                                      <p:to>
                                        <p:strVal val="visible"/>
                                      </p:to>
                                    </p:set>
                                    <p:animEffect transition="in" filter="fade">
                                      <p:cBhvr>
                                        <p:cTn id="23" dur="1000"/>
                                        <p:tgtEl>
                                          <p:spTgt spid="16395"/>
                                        </p:tgtEl>
                                      </p:cBhvr>
                                    </p:animEffect>
                                  </p:childTnLst>
                                </p:cTn>
                              </p:par>
                              <p:par>
                                <p:cTn id="24" presetID="10" presetClass="entr" presetSubtype="0" fill="hold" nodeType="withEffect">
                                  <p:stCondLst>
                                    <p:cond delay="300"/>
                                  </p:stCondLst>
                                  <p:childTnLst>
                                    <p:set>
                                      <p:cBhvr>
                                        <p:cTn id="25" dur="1" fill="hold">
                                          <p:stCondLst>
                                            <p:cond delay="0"/>
                                          </p:stCondLst>
                                        </p:cTn>
                                        <p:tgtEl>
                                          <p:spTgt spid="16397"/>
                                        </p:tgtEl>
                                        <p:attrNameLst>
                                          <p:attrName>style.visibility</p:attrName>
                                        </p:attrNameLst>
                                      </p:cBhvr>
                                      <p:to>
                                        <p:strVal val="visible"/>
                                      </p:to>
                                    </p:set>
                                    <p:animEffect transition="in" filter="fade">
                                      <p:cBhvr>
                                        <p:cTn id="26" dur="500"/>
                                        <p:tgtEl>
                                          <p:spTgt spid="16397"/>
                                        </p:tgtEl>
                                      </p:cBhvr>
                                    </p:animEffect>
                                  </p:childTnLst>
                                </p:cTn>
                              </p:par>
                              <p:par>
                                <p:cTn id="27" presetID="10" presetClass="entr" presetSubtype="0" fill="hold" nodeType="withEffect">
                                  <p:stCondLst>
                                    <p:cond delay="500"/>
                                  </p:stCondLst>
                                  <p:childTnLst>
                                    <p:set>
                                      <p:cBhvr>
                                        <p:cTn id="28" dur="1" fill="hold">
                                          <p:stCondLst>
                                            <p:cond delay="0"/>
                                          </p:stCondLst>
                                        </p:cTn>
                                        <p:tgtEl>
                                          <p:spTgt spid="16396"/>
                                        </p:tgtEl>
                                        <p:attrNameLst>
                                          <p:attrName>style.visibility</p:attrName>
                                        </p:attrNameLst>
                                      </p:cBhvr>
                                      <p:to>
                                        <p:strVal val="visible"/>
                                      </p:to>
                                    </p:set>
                                    <p:animEffect transition="in" filter="fade">
                                      <p:cBhvr>
                                        <p:cTn id="29" dur="500"/>
                                        <p:tgtEl>
                                          <p:spTgt spid="16396"/>
                                        </p:tgtEl>
                                      </p:cBhvr>
                                    </p:animEffect>
                                  </p:childTnLst>
                                </p:cTn>
                              </p:par>
                            </p:childTnLst>
                          </p:cTn>
                        </p:par>
                        <p:par>
                          <p:cTn id="30" fill="hold">
                            <p:stCondLst>
                              <p:cond delay="2500"/>
                            </p:stCondLst>
                            <p:childTnLst>
                              <p:par>
                                <p:cTn id="31" presetID="10" presetClass="entr" presetSubtype="0" fill="hold" nodeType="afterEffect">
                                  <p:stCondLst>
                                    <p:cond delay="0"/>
                                  </p:stCondLst>
                                  <p:childTnLst>
                                    <p:set>
                                      <p:cBhvr>
                                        <p:cTn id="32" dur="1" fill="hold">
                                          <p:stCondLst>
                                            <p:cond delay="0"/>
                                          </p:stCondLst>
                                        </p:cTn>
                                        <p:tgtEl>
                                          <p:spTgt spid="16399"/>
                                        </p:tgtEl>
                                        <p:attrNameLst>
                                          <p:attrName>style.visibility</p:attrName>
                                        </p:attrNameLst>
                                      </p:cBhvr>
                                      <p:to>
                                        <p:strVal val="visible"/>
                                      </p:to>
                                    </p:set>
                                    <p:animEffect transition="in" filter="fade">
                                      <p:cBhvr>
                                        <p:cTn id="33" dur="1000"/>
                                        <p:tgtEl>
                                          <p:spTgt spid="16399"/>
                                        </p:tgtEl>
                                      </p:cBhvr>
                                    </p:animEffect>
                                  </p:childTnLst>
                                </p:cTn>
                              </p:par>
                              <p:par>
                                <p:cTn id="34" presetID="10" presetClass="entr" presetSubtype="0" fill="hold" nodeType="withEffect">
                                  <p:stCondLst>
                                    <p:cond delay="300"/>
                                  </p:stCondLst>
                                  <p:childTnLst>
                                    <p:set>
                                      <p:cBhvr>
                                        <p:cTn id="35" dur="1" fill="hold">
                                          <p:stCondLst>
                                            <p:cond delay="0"/>
                                          </p:stCondLst>
                                        </p:cTn>
                                        <p:tgtEl>
                                          <p:spTgt spid="16401"/>
                                        </p:tgtEl>
                                        <p:attrNameLst>
                                          <p:attrName>style.visibility</p:attrName>
                                        </p:attrNameLst>
                                      </p:cBhvr>
                                      <p:to>
                                        <p:strVal val="visible"/>
                                      </p:to>
                                    </p:set>
                                    <p:animEffect transition="in" filter="fade">
                                      <p:cBhvr>
                                        <p:cTn id="36" dur="500"/>
                                        <p:tgtEl>
                                          <p:spTgt spid="16401"/>
                                        </p:tgtEl>
                                      </p:cBhvr>
                                    </p:animEffect>
                                  </p:childTnLst>
                                </p:cTn>
                              </p:par>
                            </p:childTnLst>
                          </p:cTn>
                        </p:par>
                        <p:par>
                          <p:cTn id="37" fill="hold">
                            <p:stCondLst>
                              <p:cond delay="3500"/>
                            </p:stCondLst>
                            <p:childTnLst>
                              <p:par>
                                <p:cTn id="38" presetID="10" presetClass="entr" presetSubtype="0" fill="hold" nodeType="afterEffect">
                                  <p:stCondLst>
                                    <p:cond delay="0"/>
                                  </p:stCondLst>
                                  <p:childTnLst>
                                    <p:set>
                                      <p:cBhvr>
                                        <p:cTn id="39" dur="1" fill="hold">
                                          <p:stCondLst>
                                            <p:cond delay="0"/>
                                          </p:stCondLst>
                                        </p:cTn>
                                        <p:tgtEl>
                                          <p:spTgt spid="16404"/>
                                        </p:tgtEl>
                                        <p:attrNameLst>
                                          <p:attrName>style.visibility</p:attrName>
                                        </p:attrNameLst>
                                      </p:cBhvr>
                                      <p:to>
                                        <p:strVal val="visible"/>
                                      </p:to>
                                    </p:set>
                                    <p:animEffect transition="in" filter="fade">
                                      <p:cBhvr>
                                        <p:cTn id="40" dur="1000"/>
                                        <p:tgtEl>
                                          <p:spTgt spid="16404"/>
                                        </p:tgtEl>
                                      </p:cBhvr>
                                    </p:animEffect>
                                  </p:childTnLst>
                                </p:cTn>
                              </p:par>
                              <p:par>
                                <p:cTn id="41" presetID="10" presetClass="entr" presetSubtype="0" fill="hold" nodeType="withEffect">
                                  <p:stCondLst>
                                    <p:cond delay="300"/>
                                  </p:stCondLst>
                                  <p:childTnLst>
                                    <p:set>
                                      <p:cBhvr>
                                        <p:cTn id="42" dur="1" fill="hold">
                                          <p:stCondLst>
                                            <p:cond delay="0"/>
                                          </p:stCondLst>
                                        </p:cTn>
                                        <p:tgtEl>
                                          <p:spTgt spid="16406"/>
                                        </p:tgtEl>
                                        <p:attrNameLst>
                                          <p:attrName>style.visibility</p:attrName>
                                        </p:attrNameLst>
                                      </p:cBhvr>
                                      <p:to>
                                        <p:strVal val="visible"/>
                                      </p:to>
                                    </p:set>
                                    <p:animEffect transition="in" filter="fade">
                                      <p:cBhvr>
                                        <p:cTn id="43" dur="500"/>
                                        <p:tgtEl>
                                          <p:spTgt spid="16406"/>
                                        </p:tgtEl>
                                      </p:cBhvr>
                                    </p:animEffect>
                                  </p:childTnLst>
                                </p:cTn>
                              </p:par>
                            </p:childTnLst>
                          </p:cTn>
                        </p:par>
                        <p:par>
                          <p:cTn id="44" fill="hold">
                            <p:stCondLst>
                              <p:cond delay="4500"/>
                            </p:stCondLst>
                            <p:childTnLst>
                              <p:par>
                                <p:cTn id="45" presetID="10" presetClass="entr" presetSubtype="0" fill="hold" nodeType="afterEffect">
                                  <p:stCondLst>
                                    <p:cond delay="0"/>
                                  </p:stCondLst>
                                  <p:childTnLst>
                                    <p:set>
                                      <p:cBhvr>
                                        <p:cTn id="46" dur="1" fill="hold">
                                          <p:stCondLst>
                                            <p:cond delay="0"/>
                                          </p:stCondLst>
                                        </p:cTn>
                                        <p:tgtEl>
                                          <p:spTgt spid="16410"/>
                                        </p:tgtEl>
                                        <p:attrNameLst>
                                          <p:attrName>style.visibility</p:attrName>
                                        </p:attrNameLst>
                                      </p:cBhvr>
                                      <p:to>
                                        <p:strVal val="visible"/>
                                      </p:to>
                                    </p:set>
                                    <p:animEffect transition="in" filter="fade">
                                      <p:cBhvr>
                                        <p:cTn id="47" dur="1000"/>
                                        <p:tgtEl>
                                          <p:spTgt spid="16410"/>
                                        </p:tgtEl>
                                      </p:cBhvr>
                                    </p:animEffect>
                                  </p:childTnLst>
                                </p:cTn>
                              </p:par>
                              <p:par>
                                <p:cTn id="48" presetID="10" presetClass="entr" presetSubtype="0" fill="hold" nodeType="withEffect">
                                  <p:stCondLst>
                                    <p:cond delay="300"/>
                                  </p:stCondLst>
                                  <p:childTnLst>
                                    <p:set>
                                      <p:cBhvr>
                                        <p:cTn id="49" dur="1" fill="hold">
                                          <p:stCondLst>
                                            <p:cond delay="0"/>
                                          </p:stCondLst>
                                        </p:cTn>
                                        <p:tgtEl>
                                          <p:spTgt spid="16412"/>
                                        </p:tgtEl>
                                        <p:attrNameLst>
                                          <p:attrName>style.visibility</p:attrName>
                                        </p:attrNameLst>
                                      </p:cBhvr>
                                      <p:to>
                                        <p:strVal val="visible"/>
                                      </p:to>
                                    </p:set>
                                    <p:animEffect transition="in" filter="fade">
                                      <p:cBhvr>
                                        <p:cTn id="50" dur="500"/>
                                        <p:tgtEl>
                                          <p:spTgt spid="16412"/>
                                        </p:tgtEl>
                                      </p:cBhvr>
                                    </p:animEffect>
                                  </p:childTnLst>
                                </p:cTn>
                              </p:par>
                              <p:par>
                                <p:cTn id="51" presetID="10" presetClass="entr" presetSubtype="0" fill="hold" nodeType="withEffect">
                                  <p:stCondLst>
                                    <p:cond delay="300"/>
                                  </p:stCondLst>
                                  <p:childTnLst>
                                    <p:set>
                                      <p:cBhvr>
                                        <p:cTn id="52" dur="1" fill="hold">
                                          <p:stCondLst>
                                            <p:cond delay="0"/>
                                          </p:stCondLst>
                                        </p:cTn>
                                        <p:tgtEl>
                                          <p:spTgt spid="16419"/>
                                        </p:tgtEl>
                                        <p:attrNameLst>
                                          <p:attrName>style.visibility</p:attrName>
                                        </p:attrNameLst>
                                      </p:cBhvr>
                                      <p:to>
                                        <p:strVal val="visible"/>
                                      </p:to>
                                    </p:set>
                                    <p:animEffect transition="in" filter="fade">
                                      <p:cBhvr>
                                        <p:cTn id="53" dur="500"/>
                                        <p:tgtEl>
                                          <p:spTgt spid="16419"/>
                                        </p:tgtEl>
                                      </p:cBhvr>
                                    </p:animEffect>
                                  </p:childTnLst>
                                </p:cTn>
                              </p:par>
                              <p:par>
                                <p:cTn id="54" presetID="10" presetClass="entr" presetSubtype="0" fill="hold" nodeType="withEffect">
                                  <p:stCondLst>
                                    <p:cond delay="300"/>
                                  </p:stCondLst>
                                  <p:childTnLst>
                                    <p:set>
                                      <p:cBhvr>
                                        <p:cTn id="55" dur="1" fill="hold">
                                          <p:stCondLst>
                                            <p:cond delay="0"/>
                                          </p:stCondLst>
                                        </p:cTn>
                                        <p:tgtEl>
                                          <p:spTgt spid="16422"/>
                                        </p:tgtEl>
                                        <p:attrNameLst>
                                          <p:attrName>style.visibility</p:attrName>
                                        </p:attrNameLst>
                                      </p:cBhvr>
                                      <p:to>
                                        <p:strVal val="visible"/>
                                      </p:to>
                                    </p:set>
                                    <p:animEffect transition="in" filter="fade">
                                      <p:cBhvr>
                                        <p:cTn id="56" dur="500"/>
                                        <p:tgtEl>
                                          <p:spTgt spid="16422"/>
                                        </p:tgtEl>
                                      </p:cBhvr>
                                    </p:animEffect>
                                  </p:childTnLst>
                                </p:cTn>
                              </p:par>
                            </p:childTnLst>
                          </p:cTn>
                        </p:par>
                        <p:par>
                          <p:cTn id="57" fill="hold">
                            <p:stCondLst>
                              <p:cond delay="5500"/>
                            </p:stCondLst>
                            <p:childTnLst>
                              <p:par>
                                <p:cTn id="58" presetID="10" presetClass="entr" presetSubtype="0" fill="hold" nodeType="afterEffect">
                                  <p:stCondLst>
                                    <p:cond delay="0"/>
                                  </p:stCondLst>
                                  <p:childTnLst>
                                    <p:set>
                                      <p:cBhvr>
                                        <p:cTn id="59" dur="1" fill="hold">
                                          <p:stCondLst>
                                            <p:cond delay="0"/>
                                          </p:stCondLst>
                                        </p:cTn>
                                        <p:tgtEl>
                                          <p:spTgt spid="16428"/>
                                        </p:tgtEl>
                                        <p:attrNameLst>
                                          <p:attrName>style.visibility</p:attrName>
                                        </p:attrNameLst>
                                      </p:cBhvr>
                                      <p:to>
                                        <p:strVal val="visible"/>
                                      </p:to>
                                    </p:set>
                                    <p:animEffect transition="in" filter="fade">
                                      <p:cBhvr>
                                        <p:cTn id="60" dur="1000"/>
                                        <p:tgtEl>
                                          <p:spTgt spid="16428"/>
                                        </p:tgtEl>
                                      </p:cBhvr>
                                    </p:animEffect>
                                  </p:childTnLst>
                                </p:cTn>
                              </p:par>
                              <p:par>
                                <p:cTn id="61" presetID="10" presetClass="entr" presetSubtype="0" fill="hold" nodeType="withEffect">
                                  <p:stCondLst>
                                    <p:cond delay="300"/>
                                  </p:stCondLst>
                                  <p:childTnLst>
                                    <p:set>
                                      <p:cBhvr>
                                        <p:cTn id="62" dur="1" fill="hold">
                                          <p:stCondLst>
                                            <p:cond delay="0"/>
                                          </p:stCondLst>
                                        </p:cTn>
                                        <p:tgtEl>
                                          <p:spTgt spid="16430"/>
                                        </p:tgtEl>
                                        <p:attrNameLst>
                                          <p:attrName>style.visibility</p:attrName>
                                        </p:attrNameLst>
                                      </p:cBhvr>
                                      <p:to>
                                        <p:strVal val="visible"/>
                                      </p:to>
                                    </p:set>
                                    <p:animEffect transition="in" filter="fade">
                                      <p:cBhvr>
                                        <p:cTn id="63" dur="500"/>
                                        <p:tgtEl>
                                          <p:spTgt spid="16430"/>
                                        </p:tgtEl>
                                      </p:cBhvr>
                                    </p:animEffect>
                                  </p:childTnLst>
                                </p:cTn>
                              </p:par>
                              <p:par>
                                <p:cTn id="64" presetID="10" presetClass="entr" presetSubtype="0" fill="hold" nodeType="withEffect">
                                  <p:stCondLst>
                                    <p:cond delay="300"/>
                                  </p:stCondLst>
                                  <p:childTnLst>
                                    <p:set>
                                      <p:cBhvr>
                                        <p:cTn id="65" dur="1" fill="hold">
                                          <p:stCondLst>
                                            <p:cond delay="0"/>
                                          </p:stCondLst>
                                        </p:cTn>
                                        <p:tgtEl>
                                          <p:spTgt spid="16434"/>
                                        </p:tgtEl>
                                        <p:attrNameLst>
                                          <p:attrName>style.visibility</p:attrName>
                                        </p:attrNameLst>
                                      </p:cBhvr>
                                      <p:to>
                                        <p:strVal val="visible"/>
                                      </p:to>
                                    </p:set>
                                    <p:animEffect transition="in" filter="fade">
                                      <p:cBhvr>
                                        <p:cTn id="66" dur="500"/>
                                        <p:tgtEl>
                                          <p:spTgt spid="16434"/>
                                        </p:tgtEl>
                                      </p:cBhvr>
                                    </p:animEffect>
                                  </p:childTnLst>
                                </p:cTn>
                              </p:par>
                              <p:par>
                                <p:cTn id="67" presetID="10" presetClass="entr" presetSubtype="0" fill="hold" nodeType="withEffect">
                                  <p:stCondLst>
                                    <p:cond delay="300"/>
                                  </p:stCondLst>
                                  <p:childTnLst>
                                    <p:set>
                                      <p:cBhvr>
                                        <p:cTn id="68" dur="1" fill="hold">
                                          <p:stCondLst>
                                            <p:cond delay="0"/>
                                          </p:stCondLst>
                                        </p:cTn>
                                        <p:tgtEl>
                                          <p:spTgt spid="16439"/>
                                        </p:tgtEl>
                                        <p:attrNameLst>
                                          <p:attrName>style.visibility</p:attrName>
                                        </p:attrNameLst>
                                      </p:cBhvr>
                                      <p:to>
                                        <p:strVal val="visible"/>
                                      </p:to>
                                    </p:set>
                                    <p:animEffect transition="in" filter="fade">
                                      <p:cBhvr>
                                        <p:cTn id="69" dur="500"/>
                                        <p:tgtEl>
                                          <p:spTgt spid="16439"/>
                                        </p:tgtEl>
                                      </p:cBhvr>
                                    </p:animEffect>
                                  </p:childTnLst>
                                </p:cTn>
                              </p:par>
                              <p:par>
                                <p:cTn id="70" presetID="10" presetClass="entr" presetSubtype="0" fill="hold" nodeType="withEffect">
                                  <p:stCondLst>
                                    <p:cond delay="300"/>
                                  </p:stCondLst>
                                  <p:childTnLst>
                                    <p:set>
                                      <p:cBhvr>
                                        <p:cTn id="71" dur="1" fill="hold">
                                          <p:stCondLst>
                                            <p:cond delay="0"/>
                                          </p:stCondLst>
                                        </p:cTn>
                                        <p:tgtEl>
                                          <p:spTgt spid="16445"/>
                                        </p:tgtEl>
                                        <p:attrNameLst>
                                          <p:attrName>style.visibility</p:attrName>
                                        </p:attrNameLst>
                                      </p:cBhvr>
                                      <p:to>
                                        <p:strVal val="visible"/>
                                      </p:to>
                                    </p:set>
                                    <p:animEffect transition="in" filter="fade">
                                      <p:cBhvr>
                                        <p:cTn id="72" dur="500"/>
                                        <p:tgtEl>
                                          <p:spTgt spid="16445"/>
                                        </p:tgtEl>
                                      </p:cBhvr>
                                    </p:animEffect>
                                  </p:childTnLst>
                                </p:cTn>
                              </p:par>
                              <p:par>
                                <p:cTn id="73" presetID="10" presetClass="entr" presetSubtype="0" fill="hold" nodeType="withEffect">
                                  <p:stCondLst>
                                    <p:cond delay="300"/>
                                  </p:stCondLst>
                                  <p:childTnLst>
                                    <p:set>
                                      <p:cBhvr>
                                        <p:cTn id="74" dur="1" fill="hold">
                                          <p:stCondLst>
                                            <p:cond delay="0"/>
                                          </p:stCondLst>
                                        </p:cTn>
                                        <p:tgtEl>
                                          <p:spTgt spid="16454"/>
                                        </p:tgtEl>
                                        <p:attrNameLst>
                                          <p:attrName>style.visibility</p:attrName>
                                        </p:attrNameLst>
                                      </p:cBhvr>
                                      <p:to>
                                        <p:strVal val="visible"/>
                                      </p:to>
                                    </p:set>
                                    <p:animEffect transition="in" filter="fade">
                                      <p:cBhvr>
                                        <p:cTn id="75" dur="500"/>
                                        <p:tgtEl>
                                          <p:spTgt spid="164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i="1" dirty="0" smtClean="0">
                <a:solidFill>
                  <a:schemeClr val="accent2"/>
                </a:solidFill>
                <a:latin typeface="Arial" pitchFamily="34" charset="0"/>
                <a:cs typeface="Arial" pitchFamily="34" charset="0"/>
              </a:rPr>
              <a:t/>
            </a:r>
            <a:br>
              <a:rPr lang="en-US" i="1" dirty="0" smtClean="0">
                <a:solidFill>
                  <a:schemeClr val="accent2"/>
                </a:solidFill>
                <a:latin typeface="Arial" pitchFamily="34" charset="0"/>
                <a:cs typeface="Arial" pitchFamily="34" charset="0"/>
              </a:rPr>
            </a:br>
            <a:r>
              <a:rPr lang="en-US" i="1" dirty="0" smtClean="0">
                <a:solidFill>
                  <a:schemeClr val="accent2"/>
                </a:solidFill>
                <a:latin typeface="Arial" pitchFamily="34" charset="0"/>
                <a:cs typeface="Arial" pitchFamily="34" charset="0"/>
              </a:rPr>
              <a:t>Act locally….</a:t>
            </a:r>
            <a:br>
              <a:rPr lang="en-US" i="1" dirty="0" smtClean="0">
                <a:solidFill>
                  <a:schemeClr val="accent2"/>
                </a:solidFill>
                <a:latin typeface="Arial" pitchFamily="34" charset="0"/>
                <a:cs typeface="Arial" pitchFamily="34" charset="0"/>
              </a:rPr>
            </a:br>
            <a:r>
              <a:rPr lang="en-US" i="1" dirty="0" smtClean="0">
                <a:solidFill>
                  <a:schemeClr val="tx1"/>
                </a:solidFill>
                <a:latin typeface="Arial" pitchFamily="34" charset="0"/>
                <a:cs typeface="Arial" pitchFamily="34" charset="0"/>
              </a:rPr>
              <a:t>Change is Possible</a:t>
            </a:r>
            <a:br>
              <a:rPr lang="en-US" i="1" dirty="0" smtClean="0">
                <a:solidFill>
                  <a:schemeClr val="tx1"/>
                </a:solidFill>
                <a:latin typeface="Arial" pitchFamily="34" charset="0"/>
                <a:cs typeface="Arial" pitchFamily="34" charset="0"/>
              </a:rPr>
            </a:br>
            <a:r>
              <a:rPr lang="en-GB" i="1" dirty="0" smtClean="0">
                <a:solidFill>
                  <a:schemeClr val="tx1"/>
                </a:solidFill>
                <a:latin typeface="Arial" pitchFamily="34" charset="0"/>
                <a:cs typeface="Arial" pitchFamily="34" charset="0"/>
              </a:rPr>
              <a:t>Hope is kindled</a:t>
            </a:r>
            <a:endParaRPr lang="en-GB" dirty="0">
              <a:solidFill>
                <a:schemeClr val="tx1"/>
              </a:solidFill>
            </a:endParaRPr>
          </a:p>
        </p:txBody>
      </p:sp>
      <p:sp>
        <p:nvSpPr>
          <p:cNvPr id="3" name="Content Placeholder 2"/>
          <p:cNvSpPr>
            <a:spLocks noGrp="1"/>
          </p:cNvSpPr>
          <p:nvPr>
            <p:ph idx="1"/>
          </p:nvPr>
        </p:nvSpPr>
        <p:spPr/>
        <p:txBody>
          <a:bodyPr/>
          <a:lstStyle/>
          <a:p>
            <a:pPr algn="ctr" eaLnBrk="1" hangingPunct="1">
              <a:buNone/>
              <a:defRPr/>
            </a:pPr>
            <a:endParaRPr lang="en-GB" dirty="0" smtClean="0">
              <a:solidFill>
                <a:srgbClr val="FFFF15"/>
              </a:solidFill>
              <a:latin typeface="Arial" pitchFamily="34" charset="0"/>
            </a:endParaRPr>
          </a:p>
          <a:p>
            <a:pPr algn="ctr" eaLnBrk="1" hangingPunct="1">
              <a:buNone/>
              <a:defRPr/>
            </a:pPr>
            <a:endParaRPr lang="en-GB" sz="2800" dirty="0" smtClean="0">
              <a:latin typeface="Arial" pitchFamily="34" charset="0"/>
            </a:endParaRPr>
          </a:p>
          <a:p>
            <a:pPr algn="ctr" eaLnBrk="1" hangingPunct="1">
              <a:buNone/>
              <a:defRPr/>
            </a:pPr>
            <a:r>
              <a:rPr lang="en-GB" sz="2800" dirty="0" smtClean="0">
                <a:latin typeface="Arial" pitchFamily="34" charset="0"/>
              </a:rPr>
              <a:t>Each of us holds a piece of the jigsaw in ministry</a:t>
            </a:r>
          </a:p>
          <a:p>
            <a:pPr algn="ctr" eaLnBrk="1" hangingPunct="1">
              <a:buNone/>
              <a:defRPr/>
            </a:pPr>
            <a:r>
              <a:rPr lang="en-GB" sz="2800" dirty="0" smtClean="0">
                <a:latin typeface="Arial" pitchFamily="34" charset="0"/>
              </a:rPr>
              <a:t>Each of us sheds a little light through it</a:t>
            </a:r>
          </a:p>
          <a:p>
            <a:pPr algn="ctr" eaLnBrk="1" hangingPunct="1">
              <a:buNone/>
              <a:defRPr/>
            </a:pPr>
            <a:r>
              <a:rPr lang="en-GB" sz="2800" dirty="0" smtClean="0">
                <a:latin typeface="Arial" pitchFamily="34" charset="0"/>
              </a:rPr>
              <a:t>Each of us holds hope in our hands</a:t>
            </a:r>
          </a:p>
          <a:p>
            <a:pPr algn="ctr" eaLnBrk="1" hangingPunct="1">
              <a:buNone/>
              <a:defRPr/>
            </a:pPr>
            <a:r>
              <a:rPr lang="en-GB" sz="2800" dirty="0" smtClean="0">
                <a:latin typeface="Arial" pitchFamily="34" charset="0"/>
              </a:rPr>
              <a:t>Each of us can act for change</a:t>
            </a:r>
            <a:endParaRPr lang="en-GB" sz="2800" dirty="0"/>
          </a:p>
        </p:txBody>
      </p:sp>
      <p:pic>
        <p:nvPicPr>
          <p:cNvPr id="4" name="Picture 11" descr="MCj03226980000[1]"/>
          <p:cNvPicPr>
            <a:picLocks noChangeAspect="1" noChangeArrowheads="1"/>
          </p:cNvPicPr>
          <p:nvPr/>
        </p:nvPicPr>
        <p:blipFill>
          <a:blip r:embed="rId3"/>
          <a:srcRect/>
          <a:stretch>
            <a:fillRect/>
          </a:stretch>
        </p:blipFill>
        <p:spPr bwMode="auto">
          <a:xfrm>
            <a:off x="152400" y="4762500"/>
            <a:ext cx="2133600" cy="1714500"/>
          </a:xfrm>
          <a:prstGeom prst="rect">
            <a:avLst/>
          </a:prstGeom>
          <a:noFill/>
          <a:ln w="9525">
            <a:noFill/>
            <a:miter lim="800000"/>
            <a:headEnd/>
            <a:tailEnd/>
          </a:ln>
        </p:spPr>
      </p:pic>
      <p:pic>
        <p:nvPicPr>
          <p:cNvPr id="5" name="Picture 12" descr="MCj04348160000[1]"/>
          <p:cNvPicPr>
            <a:picLocks noChangeAspect="1" noChangeArrowheads="1"/>
          </p:cNvPicPr>
          <p:nvPr/>
        </p:nvPicPr>
        <p:blipFill>
          <a:blip r:embed="rId4"/>
          <a:srcRect/>
          <a:stretch>
            <a:fillRect/>
          </a:stretch>
        </p:blipFill>
        <p:spPr bwMode="auto">
          <a:xfrm>
            <a:off x="6858000" y="4648200"/>
            <a:ext cx="1828800" cy="1828800"/>
          </a:xfrm>
          <a:prstGeom prst="rect">
            <a:avLst/>
          </a:prstGeom>
          <a:noFill/>
          <a:ln w="9525">
            <a:noFill/>
            <a:miter lim="800000"/>
            <a:headEnd/>
            <a:tailEnd/>
          </a:ln>
        </p:spPr>
      </p:pic>
    </p:spTree>
  </p:cSld>
  <p:clrMapOvr>
    <a:masterClrMapping/>
  </p:clrMapOvr>
  <p:transition spd="slow">
    <p:diamon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spTree>
      <p:nvGrpSpPr>
        <p:cNvPr id="1" name=""/>
        <p:cNvGrpSpPr/>
        <p:nvPr/>
      </p:nvGrpSpPr>
      <p:grpSpPr>
        <a:xfrm>
          <a:off x="0" y="0"/>
          <a:ext cx="0" cy="0"/>
          <a:chOff x="0" y="0"/>
          <a:chExt cx="0" cy="0"/>
        </a:xfrm>
      </p:grpSpPr>
      <p:sp>
        <p:nvSpPr>
          <p:cNvPr id="14338" name="TextBox 1"/>
          <p:cNvSpPr txBox="1">
            <a:spLocks noChangeArrowheads="1"/>
          </p:cNvSpPr>
          <p:nvPr/>
        </p:nvSpPr>
        <p:spPr bwMode="auto">
          <a:xfrm>
            <a:off x="457200" y="914400"/>
            <a:ext cx="8229600" cy="641350"/>
          </a:xfrm>
          <a:prstGeom prst="rect">
            <a:avLst/>
          </a:prstGeom>
          <a:solidFill>
            <a:srgbClr val="FFC000"/>
          </a:solidFill>
          <a:ln w="9525">
            <a:noFill/>
            <a:miter lim="800000"/>
            <a:headEnd/>
            <a:tailEnd/>
          </a:ln>
        </p:spPr>
        <p:txBody>
          <a:bodyPr>
            <a:spAutoFit/>
          </a:bodyPr>
          <a:lstStyle/>
          <a:p>
            <a:pPr algn="ctr" eaLnBrk="1" hangingPunct="1"/>
            <a:r>
              <a:rPr lang="en-GB" sz="3600">
                <a:latin typeface="Arial" pitchFamily="34" charset="0"/>
              </a:rPr>
              <a:t>Act Locally: Reflect</a:t>
            </a:r>
            <a:endParaRPr lang="en-US" sz="3600">
              <a:latin typeface="Arial" pitchFamily="34" charset="0"/>
            </a:endParaRPr>
          </a:p>
        </p:txBody>
      </p:sp>
      <p:sp>
        <p:nvSpPr>
          <p:cNvPr id="14339" name="TextBox 2"/>
          <p:cNvSpPr txBox="1">
            <a:spLocks noChangeArrowheads="1"/>
          </p:cNvSpPr>
          <p:nvPr/>
        </p:nvSpPr>
        <p:spPr bwMode="auto">
          <a:xfrm>
            <a:off x="381000" y="5943600"/>
            <a:ext cx="8229600" cy="366713"/>
          </a:xfrm>
          <a:prstGeom prst="rect">
            <a:avLst/>
          </a:prstGeom>
          <a:solidFill>
            <a:srgbClr val="FFC000"/>
          </a:solidFill>
          <a:ln w="9525">
            <a:noFill/>
            <a:miter lim="800000"/>
            <a:headEnd/>
            <a:tailEnd/>
          </a:ln>
        </p:spPr>
        <p:txBody>
          <a:bodyPr>
            <a:spAutoFit/>
          </a:bodyPr>
          <a:lstStyle/>
          <a:p>
            <a:pPr eaLnBrk="1" hangingPunct="1"/>
            <a:endParaRPr lang="en-GB">
              <a:latin typeface="Arial" pitchFamily="34" charset="0"/>
            </a:endParaRPr>
          </a:p>
        </p:txBody>
      </p:sp>
      <p:sp>
        <p:nvSpPr>
          <p:cNvPr id="14340" name="TextBox 3"/>
          <p:cNvSpPr txBox="1">
            <a:spLocks noChangeArrowheads="1"/>
          </p:cNvSpPr>
          <p:nvPr/>
        </p:nvSpPr>
        <p:spPr bwMode="auto">
          <a:xfrm>
            <a:off x="1828800" y="2133600"/>
            <a:ext cx="5638800" cy="2862322"/>
          </a:xfrm>
          <a:prstGeom prst="rect">
            <a:avLst/>
          </a:prstGeom>
          <a:noFill/>
          <a:ln w="9525">
            <a:noFill/>
            <a:miter lim="800000"/>
            <a:headEnd/>
            <a:tailEnd/>
          </a:ln>
        </p:spPr>
        <p:txBody>
          <a:bodyPr>
            <a:spAutoFit/>
          </a:bodyPr>
          <a:lstStyle/>
          <a:p>
            <a:pPr marL="342900" indent="-342900" eaLnBrk="1" hangingPunct="1"/>
            <a:r>
              <a:rPr lang="en-US" dirty="0">
                <a:latin typeface="Arial" pitchFamily="34" charset="0"/>
              </a:rPr>
              <a:t>     </a:t>
            </a:r>
          </a:p>
          <a:p>
            <a:pPr marL="342900" indent="-342900" eaLnBrk="1" hangingPunct="1"/>
            <a:r>
              <a:rPr lang="en-US" dirty="0">
                <a:latin typeface="Arial" pitchFamily="34" charset="0"/>
              </a:rPr>
              <a:t>	Start with your own experience</a:t>
            </a:r>
            <a:endParaRPr lang="en-GB" dirty="0">
              <a:latin typeface="Arial" pitchFamily="34" charset="0"/>
            </a:endParaRPr>
          </a:p>
          <a:p>
            <a:pPr marL="342900" indent="-342900" eaLnBrk="1" hangingPunct="1"/>
            <a:r>
              <a:rPr lang="en-GB" dirty="0">
                <a:latin typeface="Arial" pitchFamily="34" charset="0"/>
              </a:rPr>
              <a:t>	Who do you walk with?</a:t>
            </a:r>
          </a:p>
          <a:p>
            <a:pPr marL="342900" indent="-342900" eaLnBrk="1" hangingPunct="1"/>
            <a:r>
              <a:rPr lang="en-GB" dirty="0">
                <a:latin typeface="Arial" pitchFamily="34" charset="0"/>
              </a:rPr>
              <a:t>	What to you see?</a:t>
            </a:r>
          </a:p>
          <a:p>
            <a:pPr marL="342900" indent="-342900" eaLnBrk="1" hangingPunct="1"/>
            <a:r>
              <a:rPr lang="en-GB" dirty="0">
                <a:latin typeface="Arial" pitchFamily="34" charset="0"/>
              </a:rPr>
              <a:t>	What are you called to do?</a:t>
            </a:r>
          </a:p>
          <a:p>
            <a:pPr marL="342900" indent="-342900" eaLnBrk="1" hangingPunct="1"/>
            <a:r>
              <a:rPr lang="en-GB" dirty="0">
                <a:latin typeface="Arial" pitchFamily="34" charset="0"/>
              </a:rPr>
              <a:t>	What is the challenge?</a:t>
            </a:r>
          </a:p>
          <a:p>
            <a:pPr marL="342900" indent="-342900" eaLnBrk="1" hangingPunct="1"/>
            <a:r>
              <a:rPr lang="en-GB" dirty="0">
                <a:latin typeface="Arial" pitchFamily="34" charset="0"/>
              </a:rPr>
              <a:t>	What are systems that surround your people?</a:t>
            </a:r>
          </a:p>
          <a:p>
            <a:pPr marL="342900" indent="-342900" eaLnBrk="1" hangingPunct="1"/>
            <a:r>
              <a:rPr lang="en-GB" dirty="0">
                <a:latin typeface="Arial" pitchFamily="34" charset="0"/>
              </a:rPr>
              <a:t>	What causes the poverty?</a:t>
            </a:r>
            <a:endParaRPr lang="en-US" dirty="0">
              <a:latin typeface="Arial" pitchFamily="34" charset="0"/>
            </a:endParaRPr>
          </a:p>
          <a:p>
            <a:pPr marL="342900" indent="-342900" eaLnBrk="1" hangingPunct="1">
              <a:buClr>
                <a:srgbClr val="FFC000"/>
              </a:buClr>
              <a:buFont typeface="Wingdings" pitchFamily="2" charset="2"/>
              <a:buNone/>
            </a:pPr>
            <a:r>
              <a:rPr lang="en-US" dirty="0">
                <a:latin typeface="Arial" pitchFamily="34" charset="0"/>
              </a:rPr>
              <a:t>	What will transform it and the lives of the people?</a:t>
            </a:r>
            <a:endParaRPr lang="en-GB" dirty="0">
              <a:latin typeface="Arial" pitchFamily="34" charset="0"/>
            </a:endParaRPr>
          </a:p>
          <a:p>
            <a:pPr marL="342900" indent="-342900" eaLnBrk="1" hangingPunct="1">
              <a:buClr>
                <a:srgbClr val="FFC000"/>
              </a:buClr>
              <a:buFont typeface="Wingdings" pitchFamily="2" charset="2"/>
              <a:buNone/>
            </a:pPr>
            <a:r>
              <a:rPr lang="en-GB" dirty="0">
                <a:latin typeface="Arial" pitchFamily="34" charset="0"/>
              </a:rPr>
              <a:t>	</a:t>
            </a:r>
            <a:r>
              <a:rPr lang="en-GB" dirty="0" smtClean="0">
                <a:latin typeface="Arial" pitchFamily="34" charset="0"/>
              </a:rPr>
              <a:t>Who can help?</a:t>
            </a:r>
            <a:endParaRPr lang="en-US" dirty="0">
              <a:latin typeface="Arial" pitchFamily="34" charset="0"/>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554" name="Rectangle 1"/>
          <p:cNvSpPr>
            <a:spLocks noGrp="1" noChangeArrowheads="1"/>
          </p:cNvSpPr>
          <p:nvPr>
            <p:ph type="title" idx="4294967295"/>
          </p:nvPr>
        </p:nvSpPr>
        <p:spPr/>
        <p:txBody>
          <a:bodyPr lIns="35717" tIns="35717" rIns="35717" bIns="35717"/>
          <a:lstStyle/>
          <a:p>
            <a:r>
              <a:rPr lang="en-GB"/>
              <a:t>Our stories and experience</a:t>
            </a:r>
            <a:endParaRPr lang="en-US"/>
          </a:p>
        </p:txBody>
      </p:sp>
      <p:sp>
        <p:nvSpPr>
          <p:cNvPr id="23555" name="Rectangle 2"/>
          <p:cNvSpPr>
            <a:spLocks noGrp="1" noChangeArrowheads="1"/>
          </p:cNvSpPr>
          <p:nvPr>
            <p:ph type="body" idx="4294967295"/>
          </p:nvPr>
        </p:nvSpPr>
        <p:spPr>
          <a:xfrm>
            <a:off x="714375" y="1928813"/>
            <a:ext cx="7680325" cy="4017962"/>
          </a:xfrm>
        </p:spPr>
        <p:txBody>
          <a:bodyPr lIns="35717" tIns="35717" rIns="35717" bIns="35717" anchor="ctr"/>
          <a:lstStyle/>
          <a:p>
            <a:pPr marL="457200" indent="-457200"/>
            <a:r>
              <a:rPr lang="en-US"/>
              <a:t>At the beginning of the process, each of the members of the Commission </a:t>
            </a:r>
            <a:r>
              <a:rPr lang="en-US" b="1"/>
              <a:t>wrote a story, based on his or her own experience, about a work in which systemic change has taken place.</a:t>
            </a:r>
            <a:endParaRPr lang="en-US"/>
          </a:p>
          <a:p>
            <a:pPr marL="457200" indent="-457200"/>
            <a:r>
              <a:rPr lang="en-US"/>
              <a:t>In each one of the stories presented, we identified </a:t>
            </a:r>
            <a:r>
              <a:rPr lang="en-US" b="1"/>
              <a:t>effective strategies</a:t>
            </a:r>
            <a:r>
              <a:rPr lang="en-US"/>
              <a:t> that might be used in working toward systemic change in our projects among the poor. </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3554"/>
                                        </p:tgtEl>
                                        <p:attrNameLst>
                                          <p:attrName>style.visibility</p:attrName>
                                        </p:attrNameLst>
                                      </p:cBhvr>
                                      <p:to>
                                        <p:strVal val="visible"/>
                                      </p:to>
                                    </p:set>
                                    <p:animEffect transition="in" filter="fade">
                                      <p:cBhvr>
                                        <p:cTn id="7" dur="1000"/>
                                        <p:tgtEl>
                                          <p:spTgt spid="23554"/>
                                        </p:tgtEl>
                                      </p:cBhvr>
                                    </p:animEffect>
                                    <p:anim calcmode="lin" valueType="num">
                                      <p:cBhvr>
                                        <p:cTn id="8" dur="1000" fill="hold"/>
                                        <p:tgtEl>
                                          <p:spTgt spid="23554"/>
                                        </p:tgtEl>
                                        <p:attrNameLst>
                                          <p:attrName>ppt_x</p:attrName>
                                        </p:attrNameLst>
                                      </p:cBhvr>
                                      <p:tavLst>
                                        <p:tav tm="0">
                                          <p:val>
                                            <p:strVal val="#ppt_x"/>
                                          </p:val>
                                        </p:tav>
                                        <p:tav tm="100000">
                                          <p:val>
                                            <p:strVal val="#ppt_x"/>
                                          </p:val>
                                        </p:tav>
                                      </p:tavLst>
                                    </p:anim>
                                    <p:anim calcmode="lin" valueType="num">
                                      <p:cBhvr>
                                        <p:cTn id="9" dur="1000" fill="hold"/>
                                        <p:tgtEl>
                                          <p:spTgt spid="2355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50" presetClass="entr" presetSubtype="0" decel="100000" fill="hold" nodeType="clickEffect">
                                  <p:stCondLst>
                                    <p:cond delay="0"/>
                                  </p:stCondLst>
                                  <p:childTnLst>
                                    <p:set>
                                      <p:cBhvr>
                                        <p:cTn id="13" dur="1" fill="hold">
                                          <p:stCondLst>
                                            <p:cond delay="0"/>
                                          </p:stCondLst>
                                        </p:cTn>
                                        <p:tgtEl>
                                          <p:spTgt spid="23555">
                                            <p:txEl>
                                              <p:pRg st="0" end="0"/>
                                            </p:txEl>
                                          </p:spTgt>
                                        </p:tgtEl>
                                        <p:attrNameLst>
                                          <p:attrName>style.visibility</p:attrName>
                                        </p:attrNameLst>
                                      </p:cBhvr>
                                      <p:to>
                                        <p:strVal val="visible"/>
                                      </p:to>
                                    </p:set>
                                    <p:anim calcmode="lin" valueType="num">
                                      <p:cBhvr>
                                        <p:cTn id="14" dur="1000" fill="hold"/>
                                        <p:tgtEl>
                                          <p:spTgt spid="23555">
                                            <p:txEl>
                                              <p:pRg st="0" end="0"/>
                                            </p:txEl>
                                          </p:spTgt>
                                        </p:tgtEl>
                                        <p:attrNameLst>
                                          <p:attrName>ppt_w</p:attrName>
                                        </p:attrNameLst>
                                      </p:cBhvr>
                                      <p:tavLst>
                                        <p:tav tm="0">
                                          <p:val>
                                            <p:strVal val="#ppt_w+.3"/>
                                          </p:val>
                                        </p:tav>
                                        <p:tav tm="100000">
                                          <p:val>
                                            <p:strVal val="#ppt_w"/>
                                          </p:val>
                                        </p:tav>
                                      </p:tavLst>
                                    </p:anim>
                                    <p:anim calcmode="lin" valueType="num">
                                      <p:cBhvr>
                                        <p:cTn id="15" dur="1000" fill="hold"/>
                                        <p:tgtEl>
                                          <p:spTgt spid="23555">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23555">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0" presetClass="entr" presetSubtype="0" decel="100000" fill="hold" nodeType="clickEffect">
                                  <p:stCondLst>
                                    <p:cond delay="0"/>
                                  </p:stCondLst>
                                  <p:childTnLst>
                                    <p:set>
                                      <p:cBhvr>
                                        <p:cTn id="20" dur="1" fill="hold">
                                          <p:stCondLst>
                                            <p:cond delay="0"/>
                                          </p:stCondLst>
                                        </p:cTn>
                                        <p:tgtEl>
                                          <p:spTgt spid="23555">
                                            <p:txEl>
                                              <p:pRg st="1" end="1"/>
                                            </p:txEl>
                                          </p:spTgt>
                                        </p:tgtEl>
                                        <p:attrNameLst>
                                          <p:attrName>style.visibility</p:attrName>
                                        </p:attrNameLst>
                                      </p:cBhvr>
                                      <p:to>
                                        <p:strVal val="visible"/>
                                      </p:to>
                                    </p:set>
                                    <p:anim calcmode="lin" valueType="num">
                                      <p:cBhvr>
                                        <p:cTn id="21" dur="1000" fill="hold"/>
                                        <p:tgtEl>
                                          <p:spTgt spid="23555">
                                            <p:txEl>
                                              <p:pRg st="1" end="1"/>
                                            </p:txEl>
                                          </p:spTgt>
                                        </p:tgtEl>
                                        <p:attrNameLst>
                                          <p:attrName>ppt_w</p:attrName>
                                        </p:attrNameLst>
                                      </p:cBhvr>
                                      <p:tavLst>
                                        <p:tav tm="0">
                                          <p:val>
                                            <p:strVal val="#ppt_w+.3"/>
                                          </p:val>
                                        </p:tav>
                                        <p:tav tm="100000">
                                          <p:val>
                                            <p:strVal val="#ppt_w"/>
                                          </p:val>
                                        </p:tav>
                                      </p:tavLst>
                                    </p:anim>
                                    <p:anim calcmode="lin" valueType="num">
                                      <p:cBhvr>
                                        <p:cTn id="22" dur="1000" fill="hold"/>
                                        <p:tgtEl>
                                          <p:spTgt spid="23555">
                                            <p:txEl>
                                              <p:pRg st="1" end="1"/>
                                            </p:txEl>
                                          </p:spTgt>
                                        </p:tgtEl>
                                        <p:attrNameLst>
                                          <p:attrName>ppt_h</p:attrName>
                                        </p:attrNameLst>
                                      </p:cBhvr>
                                      <p:tavLst>
                                        <p:tav tm="0">
                                          <p:val>
                                            <p:strVal val="#ppt_h"/>
                                          </p:val>
                                        </p:tav>
                                        <p:tav tm="100000">
                                          <p:val>
                                            <p:strVal val="#ppt_h"/>
                                          </p:val>
                                        </p:tav>
                                      </p:tavLst>
                                    </p:anim>
                                    <p:animEffect transition="in" filter="fade">
                                      <p:cBhvr>
                                        <p:cTn id="23" dur="1000"/>
                                        <p:tgtEl>
                                          <p:spTgt spid="2355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4" grpId="0"/>
    </p:bld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0" y="274638"/>
            <a:ext cx="9144000" cy="1143000"/>
          </a:xfrm>
        </p:spPr>
        <p:txBody>
          <a:bodyPr/>
          <a:lstStyle/>
          <a:p>
            <a:r>
              <a:rPr lang="en-US" sz="4000" b="1"/>
              <a:t>Strategies according to their orientation and main objectives:</a:t>
            </a:r>
          </a:p>
        </p:txBody>
      </p:sp>
      <p:sp>
        <p:nvSpPr>
          <p:cNvPr id="18435" name="Rectangle 3"/>
          <p:cNvSpPr>
            <a:spLocks noGrp="1" noChangeArrowheads="1"/>
          </p:cNvSpPr>
          <p:nvPr>
            <p:ph type="body" idx="1"/>
          </p:nvPr>
        </p:nvSpPr>
        <p:spPr>
          <a:xfrm>
            <a:off x="457200" y="1812925"/>
            <a:ext cx="8229600" cy="4495800"/>
          </a:xfrm>
        </p:spPr>
        <p:txBody>
          <a:bodyPr/>
          <a:lstStyle/>
          <a:p>
            <a:pPr>
              <a:lnSpc>
                <a:spcPct val="90000"/>
              </a:lnSpc>
            </a:pPr>
            <a:r>
              <a:rPr lang="en-US" dirty="0"/>
              <a:t>Mission oriented Strategies </a:t>
            </a:r>
          </a:p>
          <a:p>
            <a:pPr>
              <a:lnSpc>
                <a:spcPct val="90000"/>
              </a:lnSpc>
              <a:buFontTx/>
              <a:buNone/>
            </a:pPr>
            <a:endParaRPr lang="en-US" dirty="0"/>
          </a:p>
          <a:p>
            <a:pPr>
              <a:lnSpc>
                <a:spcPct val="90000"/>
              </a:lnSpc>
            </a:pPr>
            <a:r>
              <a:rPr lang="en-US" dirty="0"/>
              <a:t>Person Oriented Strategies</a:t>
            </a:r>
          </a:p>
          <a:p>
            <a:pPr>
              <a:lnSpc>
                <a:spcPct val="90000"/>
              </a:lnSpc>
              <a:buFontTx/>
              <a:buNone/>
            </a:pPr>
            <a:r>
              <a:rPr lang="en-US" dirty="0"/>
              <a:t> </a:t>
            </a:r>
          </a:p>
          <a:p>
            <a:pPr>
              <a:lnSpc>
                <a:spcPct val="90000"/>
              </a:lnSpc>
            </a:pPr>
            <a:r>
              <a:rPr lang="en-US" dirty="0"/>
              <a:t>Task oriented Strategies </a:t>
            </a:r>
          </a:p>
          <a:p>
            <a:pPr>
              <a:lnSpc>
                <a:spcPct val="90000"/>
              </a:lnSpc>
              <a:buFontTx/>
              <a:buNone/>
            </a:pPr>
            <a:endParaRPr lang="en-US" dirty="0"/>
          </a:p>
          <a:p>
            <a:pPr>
              <a:lnSpc>
                <a:spcPct val="90000"/>
              </a:lnSpc>
            </a:pPr>
            <a:r>
              <a:rPr lang="en-US" dirty="0"/>
              <a:t>Strategies oriented towards solidarity and networking</a:t>
            </a:r>
            <a:endParaRPr lang="es-ES" dirty="0"/>
          </a:p>
        </p:txBody>
      </p:sp>
    </p:spTree>
  </p:cSld>
  <p:clrMapOvr>
    <a:masterClrMapping/>
  </p:clrMapOvr>
  <p:transition spd="slow">
    <p:diamon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8434"/>
                                        </p:tgtEl>
                                        <p:attrNameLst>
                                          <p:attrName>style.visibility</p:attrName>
                                        </p:attrNameLst>
                                      </p:cBhvr>
                                      <p:to>
                                        <p:strVal val="visible"/>
                                      </p:to>
                                    </p:set>
                                    <p:animEffect transition="in" filter="fade">
                                      <p:cBhvr>
                                        <p:cTn id="7" dur="2000"/>
                                        <p:tgtEl>
                                          <p:spTgt spid="1843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8435">
                                            <p:txEl>
                                              <p:pRg st="0" end="0"/>
                                            </p:txEl>
                                          </p:spTgt>
                                        </p:tgtEl>
                                        <p:attrNameLst>
                                          <p:attrName>style.visibility</p:attrName>
                                        </p:attrNameLst>
                                      </p:cBhvr>
                                      <p:to>
                                        <p:strVal val="visible"/>
                                      </p:to>
                                    </p:set>
                                    <p:animEffect transition="in" filter="fade">
                                      <p:cBhvr>
                                        <p:cTn id="12" dur="2000"/>
                                        <p:tgtEl>
                                          <p:spTgt spid="1843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8435">
                                            <p:txEl>
                                              <p:pRg st="2" end="2"/>
                                            </p:txEl>
                                          </p:spTgt>
                                        </p:tgtEl>
                                        <p:attrNameLst>
                                          <p:attrName>style.visibility</p:attrName>
                                        </p:attrNameLst>
                                      </p:cBhvr>
                                      <p:to>
                                        <p:strVal val="visible"/>
                                      </p:to>
                                    </p:set>
                                    <p:animEffect transition="in" filter="fade">
                                      <p:cBhvr>
                                        <p:cTn id="17" dur="2000"/>
                                        <p:tgtEl>
                                          <p:spTgt spid="1843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8435">
                                            <p:txEl>
                                              <p:pRg st="3" end="3"/>
                                            </p:txEl>
                                          </p:spTgt>
                                        </p:tgtEl>
                                        <p:attrNameLst>
                                          <p:attrName>style.visibility</p:attrName>
                                        </p:attrNameLst>
                                      </p:cBhvr>
                                      <p:to>
                                        <p:strVal val="visible"/>
                                      </p:to>
                                    </p:set>
                                    <p:animEffect transition="in" filter="fade">
                                      <p:cBhvr>
                                        <p:cTn id="22" dur="2000"/>
                                        <p:tgtEl>
                                          <p:spTgt spid="1843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8435">
                                            <p:txEl>
                                              <p:pRg st="4" end="4"/>
                                            </p:txEl>
                                          </p:spTgt>
                                        </p:tgtEl>
                                        <p:attrNameLst>
                                          <p:attrName>style.visibility</p:attrName>
                                        </p:attrNameLst>
                                      </p:cBhvr>
                                      <p:to>
                                        <p:strVal val="visible"/>
                                      </p:to>
                                    </p:set>
                                    <p:animEffect transition="in" filter="fade">
                                      <p:cBhvr>
                                        <p:cTn id="27" dur="2000"/>
                                        <p:tgtEl>
                                          <p:spTgt spid="1843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8435">
                                            <p:txEl>
                                              <p:pRg st="6" end="6"/>
                                            </p:txEl>
                                          </p:spTgt>
                                        </p:tgtEl>
                                        <p:attrNameLst>
                                          <p:attrName>style.visibility</p:attrName>
                                        </p:attrNameLst>
                                      </p:cBhvr>
                                      <p:to>
                                        <p:strVal val="visible"/>
                                      </p:to>
                                    </p:set>
                                    <p:animEffect transition="in" filter="fade">
                                      <p:cBhvr>
                                        <p:cTn id="32" dur="2000"/>
                                        <p:tgtEl>
                                          <p:spTgt spid="1843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4" grpId="0"/>
      <p:bldP spid="18435" grpId="0" build="p"/>
    </p:bld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4" name="Rectangle 2"/>
          <p:cNvSpPr>
            <a:spLocks noGrp="1" noChangeArrowheads="1"/>
          </p:cNvSpPr>
          <p:nvPr>
            <p:ph type="ctrTitle" idx="4294967295"/>
          </p:nvPr>
        </p:nvSpPr>
        <p:spPr>
          <a:xfrm>
            <a:off x="457200" y="1676400"/>
            <a:ext cx="8382000" cy="76200"/>
          </a:xfrm>
          <a:ln w="38100">
            <a:solidFill>
              <a:srgbClr val="C00000"/>
            </a:solidFill>
          </a:ln>
        </p:spPr>
        <p:txBody>
          <a:bodyPr rtlCol="0">
            <a:normAutofit fontScale="90000"/>
          </a:bodyPr>
          <a:lstStyle/>
          <a:p>
            <a:pPr eaLnBrk="1" fontAlgn="auto" hangingPunct="1">
              <a:spcAft>
                <a:spcPts val="0"/>
              </a:spcAft>
              <a:defRPr/>
            </a:pPr>
            <a:r>
              <a:rPr lang="de-DE" altLang="zh-CN" sz="3600" b="1" dirty="0" smtClean="0"/>
              <a:t/>
            </a:r>
            <a:br>
              <a:rPr lang="de-DE" altLang="zh-CN" sz="3600" b="1" dirty="0" smtClean="0"/>
            </a:br>
            <a:endParaRPr lang="de-DE" altLang="zh-CN" sz="3600" b="1" dirty="0" smtClean="0"/>
          </a:p>
        </p:txBody>
      </p:sp>
      <p:pic>
        <p:nvPicPr>
          <p:cNvPr id="17412" name="Picture 8" descr="http://api.ning.com/files/Ad0BWno8prAGf*z9sDrcpjnOFs5j3es0D-1IHP1UrghhuJKqY*GU2INtJzVQmIoH2Ln8hP3700nfcH7WpwG176fRPseVAGsy/Asiapacificregion.jpg"/>
          <p:cNvPicPr>
            <a:picLocks noChangeAspect="1" noChangeArrowheads="1"/>
          </p:cNvPicPr>
          <p:nvPr/>
        </p:nvPicPr>
        <p:blipFill>
          <a:blip r:embed="rId3">
            <a:lum bright="30000" contrast="30000"/>
          </a:blip>
          <a:srcRect/>
          <a:stretch>
            <a:fillRect/>
          </a:stretch>
        </p:blipFill>
        <p:spPr bwMode="auto">
          <a:xfrm>
            <a:off x="7696200" y="5486400"/>
            <a:ext cx="990600" cy="990600"/>
          </a:xfrm>
          <a:prstGeom prst="rect">
            <a:avLst/>
          </a:prstGeom>
          <a:noFill/>
          <a:ln w="9525">
            <a:noFill/>
            <a:miter lim="800000"/>
            <a:headEnd/>
            <a:tailEnd/>
          </a:ln>
        </p:spPr>
      </p:pic>
      <p:sp>
        <p:nvSpPr>
          <p:cNvPr id="17413" name="Rectangle 7"/>
          <p:cNvSpPr>
            <a:spLocks noChangeArrowheads="1"/>
          </p:cNvSpPr>
          <p:nvPr/>
        </p:nvSpPr>
        <p:spPr bwMode="auto">
          <a:xfrm flipH="1">
            <a:off x="457200" y="2393950"/>
            <a:ext cx="7620000" cy="1492250"/>
          </a:xfrm>
          <a:prstGeom prst="rect">
            <a:avLst/>
          </a:prstGeom>
          <a:noFill/>
          <a:ln w="9525">
            <a:noFill/>
            <a:miter lim="800000"/>
            <a:headEnd/>
            <a:tailEnd/>
          </a:ln>
        </p:spPr>
        <p:txBody>
          <a:bodyPr anchor="ctr"/>
          <a:lstStyle/>
          <a:p>
            <a:pPr lvl="1" indent="449263" eaLnBrk="0" hangingPunct="0"/>
            <a:endParaRPr lang="en-US"/>
          </a:p>
        </p:txBody>
      </p:sp>
      <p:sp>
        <p:nvSpPr>
          <p:cNvPr id="3079" name="TextBox 9"/>
          <p:cNvSpPr txBox="1">
            <a:spLocks noChangeArrowheads="1"/>
          </p:cNvSpPr>
          <p:nvPr/>
        </p:nvSpPr>
        <p:spPr bwMode="auto">
          <a:xfrm>
            <a:off x="2971800" y="2971800"/>
            <a:ext cx="5638800" cy="2586038"/>
          </a:xfrm>
          <a:prstGeom prst="rect">
            <a:avLst/>
          </a:prstGeom>
          <a:noFill/>
          <a:ln w="9525">
            <a:noFill/>
            <a:miter lim="800000"/>
            <a:headEnd/>
            <a:tailEnd/>
          </a:ln>
        </p:spPr>
        <p:txBody>
          <a:bodyPr>
            <a:spAutoFit/>
          </a:bodyPr>
          <a:lstStyle/>
          <a:p>
            <a:pPr>
              <a:buClr>
                <a:srgbClr val="C00000"/>
              </a:buClr>
              <a:buFont typeface="Wingdings" pitchFamily="2" charset="2"/>
              <a:buChar char="v"/>
            </a:pPr>
            <a:r>
              <a:rPr lang="en-US" dirty="0"/>
              <a:t>   From our own tradition we know that St. Vincent intervened in political situations to alleviate the sufferings of the poor. We know that he became a very influential public figure.  </a:t>
            </a:r>
          </a:p>
          <a:p>
            <a:pPr>
              <a:buClr>
                <a:srgbClr val="C00000"/>
              </a:buClr>
            </a:pPr>
            <a:r>
              <a:rPr lang="en-US" dirty="0"/>
              <a:t> 	</a:t>
            </a:r>
          </a:p>
          <a:p>
            <a:pPr>
              <a:buClr>
                <a:srgbClr val="C00000"/>
              </a:buClr>
              <a:buFont typeface="Wingdings" pitchFamily="2" charset="2"/>
              <a:buChar char="v"/>
            </a:pPr>
            <a:r>
              <a:rPr lang="en-US" dirty="0"/>
              <a:t>    Vincent established strong, enduring relationships with kings, queens, ministers, public authorities, with the nobles, members of the church hierarchy and the poor themselves.</a:t>
            </a:r>
          </a:p>
        </p:txBody>
      </p:sp>
      <p:pic>
        <p:nvPicPr>
          <p:cNvPr id="11" name="Picture 2" descr="http://www.stpetesvdp.org/images/150yos.jpg"/>
          <p:cNvPicPr>
            <a:picLocks noChangeAspect="1" noChangeArrowheads="1"/>
          </p:cNvPicPr>
          <p:nvPr/>
        </p:nvPicPr>
        <p:blipFill>
          <a:blip r:embed="rId4" cstate="print">
            <a:lum contrast="20000"/>
          </a:blip>
          <a:srcRect/>
          <a:stretch>
            <a:fillRect/>
          </a:stretch>
        </p:blipFill>
        <p:spPr bwMode="auto">
          <a:xfrm>
            <a:off x="762000" y="3276600"/>
            <a:ext cx="1717288" cy="2133600"/>
          </a:xfrm>
          <a:prstGeom prst="rect">
            <a:avLst/>
          </a:prstGeom>
          <a:solidFill>
            <a:srgbClr val="FFFFFF">
              <a:shade val="85000"/>
            </a:srgbClr>
          </a:solidFill>
          <a:ln w="88900" cap="sq">
            <a:noFill/>
            <a:miter lim="800000"/>
          </a:ln>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pic>
      <p:sp>
        <p:nvSpPr>
          <p:cNvPr id="17416" name="TextBox 12"/>
          <p:cNvSpPr txBox="1">
            <a:spLocks noChangeArrowheads="1"/>
          </p:cNvSpPr>
          <p:nvPr/>
        </p:nvSpPr>
        <p:spPr bwMode="auto">
          <a:xfrm>
            <a:off x="609600" y="1981200"/>
            <a:ext cx="8153400" cy="646113"/>
          </a:xfrm>
          <a:prstGeom prst="rect">
            <a:avLst/>
          </a:prstGeom>
          <a:noFill/>
          <a:ln w="9525">
            <a:noFill/>
            <a:miter lim="800000"/>
            <a:headEnd/>
            <a:tailEnd/>
          </a:ln>
        </p:spPr>
        <p:txBody>
          <a:bodyPr>
            <a:spAutoFit/>
          </a:bodyPr>
          <a:lstStyle/>
          <a:p>
            <a:r>
              <a:rPr lang="en-US" i="1"/>
              <a:t>This set of strategies addresses the need to be a transforming force within society through networking and political action.</a:t>
            </a:r>
          </a:p>
        </p:txBody>
      </p:sp>
      <p:sp>
        <p:nvSpPr>
          <p:cNvPr id="10" name="TextBox 9"/>
          <p:cNvSpPr txBox="1"/>
          <p:nvPr/>
        </p:nvSpPr>
        <p:spPr>
          <a:xfrm>
            <a:off x="457200" y="533400"/>
            <a:ext cx="5029200" cy="523875"/>
          </a:xfrm>
          <a:prstGeom prst="rect">
            <a:avLst/>
          </a:prstGeom>
          <a:noFill/>
        </p:spPr>
        <p:txBody>
          <a:bodyPr>
            <a:spAutoFit/>
          </a:bodyPr>
          <a:lstStyle/>
          <a:p>
            <a:pPr>
              <a:defRPr/>
            </a:pPr>
            <a:r>
              <a:rPr lang="en-US" sz="2800" dirty="0">
                <a:effectLst>
                  <a:outerShdw blurRad="38100" dist="38100" dir="2700000" algn="tl">
                    <a:srgbClr val="000000">
                      <a:alpha val="43137"/>
                    </a:srgbClr>
                  </a:outerShdw>
                </a:effectLst>
                <a:latin typeface="Arial" charset="0"/>
              </a:rPr>
              <a:t>Our Tradition</a:t>
            </a:r>
          </a:p>
        </p:txBody>
      </p:sp>
      <p:sp>
        <p:nvSpPr>
          <p:cNvPr id="12" name="Rectangle 11"/>
          <p:cNvSpPr/>
          <p:nvPr/>
        </p:nvSpPr>
        <p:spPr>
          <a:xfrm>
            <a:off x="2743200" y="914400"/>
            <a:ext cx="4572000" cy="646331"/>
          </a:xfrm>
          <a:prstGeom prst="rect">
            <a:avLst/>
          </a:prstGeom>
        </p:spPr>
        <p:txBody>
          <a:bodyPr>
            <a:spAutoFit/>
          </a:bodyPr>
          <a:lstStyle/>
          <a:p>
            <a:pPr algn="ctr">
              <a:lnSpc>
                <a:spcPct val="90000"/>
              </a:lnSpc>
            </a:pPr>
            <a:r>
              <a:rPr lang="en-US" sz="2000" dirty="0" smtClean="0"/>
              <a:t>Strategies oriented towards solidarity and networking</a:t>
            </a:r>
            <a:endParaRPr lang="es-ES" sz="2000" dirty="0"/>
          </a:p>
        </p:txBody>
      </p:sp>
    </p:spTree>
  </p:cSld>
  <p:clrMapOvr>
    <a:masterClrMapping/>
  </p:clrMapOvr>
  <p:transition spd="slow">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079">
                                            <p:txEl>
                                              <p:pRg st="0" end="0"/>
                                            </p:txEl>
                                          </p:spTgt>
                                        </p:tgtEl>
                                        <p:attrNameLst>
                                          <p:attrName>style.visibility</p:attrName>
                                        </p:attrNameLst>
                                      </p:cBhvr>
                                      <p:to>
                                        <p:strVal val="visible"/>
                                      </p:to>
                                    </p:set>
                                    <p:animEffect transition="in" filter="fade">
                                      <p:cBhvr>
                                        <p:cTn id="7" dur="2000"/>
                                        <p:tgtEl>
                                          <p:spTgt spid="30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079">
                                            <p:txEl>
                                              <p:pRg st="1" end="1"/>
                                            </p:txEl>
                                          </p:spTgt>
                                        </p:tgtEl>
                                        <p:attrNameLst>
                                          <p:attrName>style.visibility</p:attrName>
                                        </p:attrNameLst>
                                      </p:cBhvr>
                                      <p:to>
                                        <p:strVal val="visible"/>
                                      </p:to>
                                    </p:set>
                                    <p:animEffect transition="in" filter="fade">
                                      <p:cBhvr>
                                        <p:cTn id="12" dur="2000"/>
                                        <p:tgtEl>
                                          <p:spTgt spid="307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079">
                                            <p:txEl>
                                              <p:pRg st="2" end="2"/>
                                            </p:txEl>
                                          </p:spTgt>
                                        </p:tgtEl>
                                        <p:attrNameLst>
                                          <p:attrName>style.visibility</p:attrName>
                                        </p:attrNameLst>
                                      </p:cBhvr>
                                      <p:to>
                                        <p:strVal val="visible"/>
                                      </p:to>
                                    </p:set>
                                    <p:animEffect transition="in" filter="fade">
                                      <p:cBhvr>
                                        <p:cTn id="17" dur="2000"/>
                                        <p:tgtEl>
                                          <p:spTgt spid="307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9" grpId="0" build="p"/>
    </p:bld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4" name="Rectangle 2"/>
          <p:cNvSpPr>
            <a:spLocks noGrp="1" noChangeArrowheads="1"/>
          </p:cNvSpPr>
          <p:nvPr>
            <p:ph type="ctrTitle" idx="4294967295"/>
          </p:nvPr>
        </p:nvSpPr>
        <p:spPr>
          <a:xfrm>
            <a:off x="457200" y="1676400"/>
            <a:ext cx="8382000" cy="76200"/>
          </a:xfrm>
          <a:ln w="38100">
            <a:solidFill>
              <a:srgbClr val="C00000"/>
            </a:solidFill>
          </a:ln>
        </p:spPr>
        <p:txBody>
          <a:bodyPr rtlCol="0">
            <a:normAutofit fontScale="90000"/>
          </a:bodyPr>
          <a:lstStyle/>
          <a:p>
            <a:pPr eaLnBrk="1" fontAlgn="auto" hangingPunct="1">
              <a:spcAft>
                <a:spcPts val="0"/>
              </a:spcAft>
              <a:defRPr/>
            </a:pPr>
            <a:r>
              <a:rPr lang="de-DE" altLang="zh-CN" sz="3600" b="1" dirty="0" smtClean="0"/>
              <a:t/>
            </a:r>
            <a:br>
              <a:rPr lang="de-DE" altLang="zh-CN" sz="3600" b="1" dirty="0" smtClean="0"/>
            </a:br>
            <a:endParaRPr lang="de-DE" altLang="zh-CN" sz="3600" b="1" dirty="0" smtClean="0"/>
          </a:p>
        </p:txBody>
      </p:sp>
      <p:pic>
        <p:nvPicPr>
          <p:cNvPr id="18436" name="Picture 8" descr="http://api.ning.com/files/Ad0BWno8prAGf*z9sDrcpjnOFs5j3es0D-1IHP1UrghhuJKqY*GU2INtJzVQmIoH2Ln8hP3700nfcH7WpwG176fRPseVAGsy/Asiapacificregion.jpg"/>
          <p:cNvPicPr>
            <a:picLocks noChangeAspect="1" noChangeArrowheads="1"/>
          </p:cNvPicPr>
          <p:nvPr/>
        </p:nvPicPr>
        <p:blipFill>
          <a:blip r:embed="rId3">
            <a:lum bright="20000" contrast="10000"/>
          </a:blip>
          <a:srcRect/>
          <a:stretch>
            <a:fillRect/>
          </a:stretch>
        </p:blipFill>
        <p:spPr bwMode="auto">
          <a:xfrm>
            <a:off x="7620000" y="381000"/>
            <a:ext cx="990600" cy="990600"/>
          </a:xfrm>
          <a:prstGeom prst="rect">
            <a:avLst/>
          </a:prstGeom>
          <a:noFill/>
          <a:ln w="9525">
            <a:noFill/>
            <a:miter lim="800000"/>
            <a:headEnd/>
            <a:tailEnd/>
          </a:ln>
        </p:spPr>
      </p:pic>
      <p:sp>
        <p:nvSpPr>
          <p:cNvPr id="18437" name="Rectangle 7"/>
          <p:cNvSpPr>
            <a:spLocks noChangeArrowheads="1"/>
          </p:cNvSpPr>
          <p:nvPr/>
        </p:nvSpPr>
        <p:spPr bwMode="auto">
          <a:xfrm flipH="1">
            <a:off x="457200" y="2393950"/>
            <a:ext cx="7620000" cy="1492250"/>
          </a:xfrm>
          <a:prstGeom prst="rect">
            <a:avLst/>
          </a:prstGeom>
          <a:noFill/>
          <a:ln w="9525">
            <a:noFill/>
            <a:miter lim="800000"/>
            <a:headEnd/>
            <a:tailEnd/>
          </a:ln>
        </p:spPr>
        <p:txBody>
          <a:bodyPr anchor="ctr"/>
          <a:lstStyle/>
          <a:p>
            <a:pPr lvl="1" indent="449263" eaLnBrk="0" hangingPunct="0"/>
            <a:endParaRPr lang="en-US"/>
          </a:p>
        </p:txBody>
      </p:sp>
      <p:sp>
        <p:nvSpPr>
          <p:cNvPr id="4103" name="TextBox 9"/>
          <p:cNvSpPr txBox="1">
            <a:spLocks noChangeArrowheads="1"/>
          </p:cNvSpPr>
          <p:nvPr/>
        </p:nvSpPr>
        <p:spPr bwMode="auto">
          <a:xfrm>
            <a:off x="2971800" y="1828800"/>
            <a:ext cx="5638800" cy="3693319"/>
          </a:xfrm>
          <a:prstGeom prst="rect">
            <a:avLst/>
          </a:prstGeom>
          <a:noFill/>
          <a:ln w="9525">
            <a:noFill/>
            <a:miter lim="800000"/>
            <a:headEnd/>
            <a:tailEnd/>
          </a:ln>
        </p:spPr>
        <p:txBody>
          <a:bodyPr>
            <a:spAutoFit/>
          </a:bodyPr>
          <a:lstStyle/>
          <a:p>
            <a:r>
              <a:rPr lang="en-US" i="1" dirty="0"/>
              <a:t> </a:t>
            </a:r>
          </a:p>
          <a:p>
            <a:pPr>
              <a:buClr>
                <a:srgbClr val="C00000"/>
              </a:buClr>
              <a:buFont typeface="Wingdings" pitchFamily="2" charset="2"/>
              <a:buChar char="v"/>
            </a:pPr>
            <a:r>
              <a:rPr lang="en-US" dirty="0"/>
              <a:t>  Vincent raised the consciousness of the authorities of his time to their responsibility for charitable works.  </a:t>
            </a:r>
          </a:p>
          <a:p>
            <a:pPr>
              <a:buClr>
                <a:srgbClr val="C00000"/>
              </a:buClr>
            </a:pPr>
            <a:r>
              <a:rPr lang="en-US" dirty="0"/>
              <a:t> 	</a:t>
            </a:r>
          </a:p>
          <a:p>
            <a:pPr>
              <a:buClr>
                <a:srgbClr val="C00000"/>
              </a:buClr>
              <a:buFont typeface="Wingdings" pitchFamily="2" charset="2"/>
              <a:buChar char="v"/>
            </a:pPr>
            <a:r>
              <a:rPr lang="en-US" dirty="0"/>
              <a:t>  He sensitized politicians to their moral duty to  assist the poor.  Thus, he was able to found and operate hospitals with public monies. </a:t>
            </a:r>
          </a:p>
          <a:p>
            <a:pPr>
              <a:buClr>
                <a:srgbClr val="C00000"/>
              </a:buClr>
            </a:pPr>
            <a:r>
              <a:rPr lang="en-US" dirty="0"/>
              <a:t> 	</a:t>
            </a:r>
          </a:p>
          <a:p>
            <a:pPr>
              <a:buClr>
                <a:srgbClr val="C00000"/>
              </a:buClr>
              <a:buFont typeface="Wingdings" pitchFamily="2" charset="2"/>
              <a:buChar char="v"/>
            </a:pPr>
            <a:r>
              <a:rPr lang="en-US" dirty="0"/>
              <a:t>   He used the expression “public good.” He was concerned with the good of social groups: prisoners, children, war refugees, etc). </a:t>
            </a:r>
          </a:p>
          <a:p>
            <a:pPr>
              <a:buClr>
                <a:srgbClr val="C00000"/>
              </a:buClr>
            </a:pPr>
            <a:endParaRPr lang="en-US" dirty="0"/>
          </a:p>
          <a:p>
            <a:pPr>
              <a:buClr>
                <a:srgbClr val="C00000"/>
              </a:buClr>
            </a:pPr>
            <a:r>
              <a:rPr lang="en-US" dirty="0"/>
              <a:t> </a:t>
            </a:r>
          </a:p>
        </p:txBody>
      </p:sp>
      <p:pic>
        <p:nvPicPr>
          <p:cNvPr id="18439" name="Picture 4" descr="http://149.68.13.136/media/1/44c623cf9431425f82f72ef52f71e45b.jpg"/>
          <p:cNvPicPr>
            <a:picLocks noChangeAspect="1" noChangeArrowheads="1"/>
          </p:cNvPicPr>
          <p:nvPr/>
        </p:nvPicPr>
        <p:blipFill>
          <a:blip r:embed="rId4"/>
          <a:srcRect/>
          <a:stretch>
            <a:fillRect/>
          </a:stretch>
        </p:blipFill>
        <p:spPr bwMode="auto">
          <a:xfrm>
            <a:off x="457200" y="2819400"/>
            <a:ext cx="1981200" cy="1962150"/>
          </a:xfrm>
          <a:prstGeom prst="rect">
            <a:avLst/>
          </a:prstGeom>
          <a:noFill/>
          <a:ln w="9525">
            <a:noFill/>
            <a:miter lim="800000"/>
            <a:headEnd/>
            <a:tailEnd/>
          </a:ln>
        </p:spPr>
      </p:pic>
      <p:sp>
        <p:nvSpPr>
          <p:cNvPr id="9" name="Rectangle 8"/>
          <p:cNvSpPr/>
          <p:nvPr/>
        </p:nvSpPr>
        <p:spPr>
          <a:xfrm>
            <a:off x="457200" y="685800"/>
            <a:ext cx="5486400" cy="523875"/>
          </a:xfrm>
          <a:prstGeom prst="rect">
            <a:avLst/>
          </a:prstGeom>
        </p:spPr>
        <p:txBody>
          <a:bodyPr>
            <a:spAutoFit/>
          </a:bodyPr>
          <a:lstStyle/>
          <a:p>
            <a:pPr>
              <a:defRPr/>
            </a:pPr>
            <a:r>
              <a:rPr lang="en-US" sz="2800" dirty="0">
                <a:effectLst>
                  <a:outerShdw blurRad="38100" dist="38100" dir="2700000" algn="tl">
                    <a:srgbClr val="000000">
                      <a:alpha val="43137"/>
                    </a:srgbClr>
                  </a:outerShdw>
                </a:effectLst>
                <a:latin typeface="Arial" charset="0"/>
              </a:rPr>
              <a:t>Our Tradition</a:t>
            </a:r>
            <a:endParaRPr lang="en-US" sz="2800" dirty="0">
              <a:latin typeface="Arial" charset="0"/>
            </a:endParaRPr>
          </a:p>
        </p:txBody>
      </p:sp>
    </p:spTree>
  </p:cSld>
  <p:clrMapOvr>
    <a:masterClrMapping/>
  </p:clrMapOvr>
  <p:transition spd="slow">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103">
                                            <p:txEl>
                                              <p:pRg st="0" end="0"/>
                                            </p:txEl>
                                          </p:spTgt>
                                        </p:tgtEl>
                                        <p:attrNameLst>
                                          <p:attrName>style.visibility</p:attrName>
                                        </p:attrNameLst>
                                      </p:cBhvr>
                                      <p:to>
                                        <p:strVal val="visible"/>
                                      </p:to>
                                    </p:set>
                                    <p:animEffect transition="in" filter="fade">
                                      <p:cBhvr>
                                        <p:cTn id="7" dur="2000"/>
                                        <p:tgtEl>
                                          <p:spTgt spid="410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103">
                                            <p:txEl>
                                              <p:pRg st="1" end="1"/>
                                            </p:txEl>
                                          </p:spTgt>
                                        </p:tgtEl>
                                        <p:attrNameLst>
                                          <p:attrName>style.visibility</p:attrName>
                                        </p:attrNameLst>
                                      </p:cBhvr>
                                      <p:to>
                                        <p:strVal val="visible"/>
                                      </p:to>
                                    </p:set>
                                    <p:animEffect transition="in" filter="fade">
                                      <p:cBhvr>
                                        <p:cTn id="12" dur="2000"/>
                                        <p:tgtEl>
                                          <p:spTgt spid="410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103">
                                            <p:txEl>
                                              <p:pRg st="2" end="2"/>
                                            </p:txEl>
                                          </p:spTgt>
                                        </p:tgtEl>
                                        <p:attrNameLst>
                                          <p:attrName>style.visibility</p:attrName>
                                        </p:attrNameLst>
                                      </p:cBhvr>
                                      <p:to>
                                        <p:strVal val="visible"/>
                                      </p:to>
                                    </p:set>
                                    <p:animEffect transition="in" filter="fade">
                                      <p:cBhvr>
                                        <p:cTn id="17" dur="2000"/>
                                        <p:tgtEl>
                                          <p:spTgt spid="410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103">
                                            <p:txEl>
                                              <p:pRg st="3" end="3"/>
                                            </p:txEl>
                                          </p:spTgt>
                                        </p:tgtEl>
                                        <p:attrNameLst>
                                          <p:attrName>style.visibility</p:attrName>
                                        </p:attrNameLst>
                                      </p:cBhvr>
                                      <p:to>
                                        <p:strVal val="visible"/>
                                      </p:to>
                                    </p:set>
                                    <p:animEffect transition="in" filter="fade">
                                      <p:cBhvr>
                                        <p:cTn id="22" dur="2000"/>
                                        <p:tgtEl>
                                          <p:spTgt spid="410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103">
                                            <p:txEl>
                                              <p:pRg st="4" end="4"/>
                                            </p:txEl>
                                          </p:spTgt>
                                        </p:tgtEl>
                                        <p:attrNameLst>
                                          <p:attrName>style.visibility</p:attrName>
                                        </p:attrNameLst>
                                      </p:cBhvr>
                                      <p:to>
                                        <p:strVal val="visible"/>
                                      </p:to>
                                    </p:set>
                                    <p:animEffect transition="in" filter="fade">
                                      <p:cBhvr>
                                        <p:cTn id="27" dur="2000"/>
                                        <p:tgtEl>
                                          <p:spTgt spid="410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103">
                                            <p:txEl>
                                              <p:pRg st="5" end="5"/>
                                            </p:txEl>
                                          </p:spTgt>
                                        </p:tgtEl>
                                        <p:attrNameLst>
                                          <p:attrName>style.visibility</p:attrName>
                                        </p:attrNameLst>
                                      </p:cBhvr>
                                      <p:to>
                                        <p:strVal val="visible"/>
                                      </p:to>
                                    </p:set>
                                    <p:animEffect transition="in" filter="fade">
                                      <p:cBhvr>
                                        <p:cTn id="32" dur="2000"/>
                                        <p:tgtEl>
                                          <p:spTgt spid="410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4103">
                                            <p:txEl>
                                              <p:pRg st="7" end="7"/>
                                            </p:txEl>
                                          </p:spTgt>
                                        </p:tgtEl>
                                        <p:attrNameLst>
                                          <p:attrName>style.visibility</p:attrName>
                                        </p:attrNameLst>
                                      </p:cBhvr>
                                      <p:to>
                                        <p:strVal val="visible"/>
                                      </p:to>
                                    </p:set>
                                    <p:animEffect transition="in" filter="fade">
                                      <p:cBhvr>
                                        <p:cTn id="37" dur="2000"/>
                                        <p:tgtEl>
                                          <p:spTgt spid="410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3" grpId="0" build="p"/>
    </p:bld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4" name="Rectangle 2"/>
          <p:cNvSpPr>
            <a:spLocks noGrp="1" noChangeArrowheads="1"/>
          </p:cNvSpPr>
          <p:nvPr>
            <p:ph type="ctrTitle" idx="4294967295"/>
          </p:nvPr>
        </p:nvSpPr>
        <p:spPr>
          <a:xfrm>
            <a:off x="457200" y="1676400"/>
            <a:ext cx="8326438" cy="76200"/>
          </a:xfrm>
          <a:ln w="38100">
            <a:solidFill>
              <a:srgbClr val="C00000"/>
            </a:solidFill>
          </a:ln>
        </p:spPr>
        <p:txBody>
          <a:bodyPr rtlCol="0">
            <a:normAutofit fontScale="90000"/>
          </a:bodyPr>
          <a:lstStyle/>
          <a:p>
            <a:pPr eaLnBrk="1" fontAlgn="auto" hangingPunct="1">
              <a:spcAft>
                <a:spcPts val="0"/>
              </a:spcAft>
              <a:defRPr/>
            </a:pPr>
            <a:r>
              <a:rPr lang="de-DE" altLang="zh-CN" sz="3600" b="1" dirty="0" smtClean="0"/>
              <a:t/>
            </a:r>
            <a:br>
              <a:rPr lang="de-DE" altLang="zh-CN" sz="3600" b="1" dirty="0" smtClean="0"/>
            </a:br>
            <a:endParaRPr lang="de-DE" altLang="zh-CN" sz="3600" b="1" dirty="0" smtClean="0"/>
          </a:p>
        </p:txBody>
      </p:sp>
      <p:pic>
        <p:nvPicPr>
          <p:cNvPr id="21508" name="Picture 8" descr="http://api.ning.com/files/Ad0BWno8prAGf*z9sDrcpjnOFs5j3es0D-1IHP1UrghhuJKqY*GU2INtJzVQmIoH2Ln8hP3700nfcH7WpwG176fRPseVAGsy/Asiapacificregion.jpg"/>
          <p:cNvPicPr>
            <a:picLocks noChangeAspect="1" noChangeArrowheads="1"/>
          </p:cNvPicPr>
          <p:nvPr/>
        </p:nvPicPr>
        <p:blipFill>
          <a:blip r:embed="rId3">
            <a:lum bright="20000" contrast="10000"/>
          </a:blip>
          <a:srcRect/>
          <a:stretch>
            <a:fillRect/>
          </a:stretch>
        </p:blipFill>
        <p:spPr bwMode="auto">
          <a:xfrm>
            <a:off x="7543800" y="381000"/>
            <a:ext cx="990600" cy="990600"/>
          </a:xfrm>
          <a:prstGeom prst="rect">
            <a:avLst/>
          </a:prstGeom>
          <a:noFill/>
          <a:ln w="9525">
            <a:noFill/>
            <a:miter lim="800000"/>
            <a:headEnd/>
            <a:tailEnd/>
          </a:ln>
        </p:spPr>
      </p:pic>
      <p:sp>
        <p:nvSpPr>
          <p:cNvPr id="21511" name="Rectangle 7"/>
          <p:cNvSpPr>
            <a:spLocks noChangeArrowheads="1"/>
          </p:cNvSpPr>
          <p:nvPr/>
        </p:nvSpPr>
        <p:spPr bwMode="auto">
          <a:xfrm>
            <a:off x="685800" y="3048000"/>
            <a:ext cx="7315200" cy="1477963"/>
          </a:xfrm>
          <a:prstGeom prst="rect">
            <a:avLst/>
          </a:prstGeom>
          <a:noFill/>
          <a:ln w="9525">
            <a:noFill/>
            <a:miter lim="800000"/>
            <a:headEnd/>
            <a:tailEnd/>
          </a:ln>
        </p:spPr>
        <p:txBody>
          <a:bodyPr>
            <a:spAutoFit/>
          </a:bodyPr>
          <a:lstStyle/>
          <a:p>
            <a:pPr>
              <a:buClr>
                <a:srgbClr val="C00000"/>
              </a:buClr>
              <a:buFont typeface="Wingdings" pitchFamily="2" charset="2"/>
              <a:buChar char="v"/>
            </a:pPr>
            <a:r>
              <a:rPr lang="en-US" sz="1600" dirty="0"/>
              <a:t>   </a:t>
            </a:r>
            <a:r>
              <a:rPr lang="en-US" dirty="0"/>
              <a:t>In 1849, Frederick </a:t>
            </a:r>
            <a:r>
              <a:rPr lang="en-US" dirty="0" err="1"/>
              <a:t>Ozanam</a:t>
            </a:r>
            <a:r>
              <a:rPr lang="en-US" dirty="0"/>
              <a:t> wrote: </a:t>
            </a:r>
            <a:r>
              <a:rPr lang="en-US" i="1" dirty="0"/>
              <a:t>“Charity is not sufficient. It treats wounds, but it does not stop the blows that cause them ... There is an immense poor class which does not wants alms, but institutions.”  </a:t>
            </a:r>
            <a:r>
              <a:rPr lang="en-US" dirty="0"/>
              <a:t>He encouraged the members Society to join </a:t>
            </a:r>
            <a:r>
              <a:rPr lang="en-US" dirty="0" smtClean="0"/>
              <a:t>people living in poverty in </a:t>
            </a:r>
            <a:r>
              <a:rPr lang="en-US" dirty="0"/>
              <a:t>their quest to change unjust social structures. </a:t>
            </a:r>
          </a:p>
        </p:txBody>
      </p:sp>
    </p:spTree>
  </p:cSld>
  <p:clrMapOvr>
    <a:masterClrMapping/>
  </p:clrMapOvr>
  <p:transition spd="slow">
    <p:diamon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3074" name="Rectangle 2"/>
          <p:cNvSpPr>
            <a:spLocks noGrp="1" noChangeArrowheads="1"/>
          </p:cNvSpPr>
          <p:nvPr>
            <p:ph type="ctrTitle" idx="4294967295"/>
          </p:nvPr>
        </p:nvSpPr>
        <p:spPr>
          <a:xfrm>
            <a:off x="457200" y="1676400"/>
            <a:ext cx="8326438" cy="76200"/>
          </a:xfrm>
          <a:ln w="38100">
            <a:solidFill>
              <a:srgbClr val="C00000"/>
            </a:solidFill>
          </a:ln>
        </p:spPr>
        <p:txBody>
          <a:bodyPr rtlCol="0">
            <a:normAutofit fontScale="90000"/>
          </a:bodyPr>
          <a:lstStyle/>
          <a:p>
            <a:pPr eaLnBrk="1" fontAlgn="auto" hangingPunct="1">
              <a:spcAft>
                <a:spcPts val="0"/>
              </a:spcAft>
              <a:defRPr/>
            </a:pPr>
            <a:r>
              <a:rPr lang="de-DE" altLang="zh-CN" sz="3600" b="1" dirty="0" smtClean="0"/>
              <a:t/>
            </a:r>
            <a:br>
              <a:rPr lang="de-DE" altLang="zh-CN" sz="3600" b="1" dirty="0" smtClean="0"/>
            </a:br>
            <a:endParaRPr lang="de-DE" altLang="zh-CN" sz="3600" b="1" dirty="0" smtClean="0"/>
          </a:p>
        </p:txBody>
      </p:sp>
      <p:pic>
        <p:nvPicPr>
          <p:cNvPr id="23556" name="Picture 8" descr="http://api.ning.com/files/Ad0BWno8prAGf*z9sDrcpjnOFs5j3es0D-1IHP1UrghhuJKqY*GU2INtJzVQmIoH2Ln8hP3700nfcH7WpwG176fRPseVAGsy/Asiapacificregion.jpg"/>
          <p:cNvPicPr>
            <a:picLocks noChangeAspect="1" noChangeArrowheads="1"/>
          </p:cNvPicPr>
          <p:nvPr/>
        </p:nvPicPr>
        <p:blipFill>
          <a:blip r:embed="rId3">
            <a:lum bright="20000" contrast="10000"/>
          </a:blip>
          <a:srcRect/>
          <a:stretch>
            <a:fillRect/>
          </a:stretch>
        </p:blipFill>
        <p:spPr bwMode="auto">
          <a:xfrm>
            <a:off x="7467600" y="304800"/>
            <a:ext cx="990600" cy="990600"/>
          </a:xfrm>
          <a:prstGeom prst="rect">
            <a:avLst/>
          </a:prstGeom>
          <a:noFill/>
          <a:ln w="9525">
            <a:noFill/>
            <a:miter lim="800000"/>
            <a:headEnd/>
            <a:tailEnd/>
          </a:ln>
        </p:spPr>
      </p:pic>
      <p:sp>
        <p:nvSpPr>
          <p:cNvPr id="5128" name="Rectangle 8"/>
          <p:cNvSpPr>
            <a:spLocks noChangeArrowheads="1"/>
          </p:cNvSpPr>
          <p:nvPr/>
        </p:nvSpPr>
        <p:spPr bwMode="auto">
          <a:xfrm>
            <a:off x="762000" y="2292350"/>
            <a:ext cx="7315200" cy="3016210"/>
          </a:xfrm>
          <a:prstGeom prst="rect">
            <a:avLst/>
          </a:prstGeom>
          <a:noFill/>
          <a:ln w="9525">
            <a:noFill/>
            <a:miter lim="800000"/>
            <a:headEnd/>
            <a:tailEnd/>
          </a:ln>
          <a:effectLst/>
        </p:spPr>
        <p:txBody>
          <a:bodyPr tIns="0" bIns="0" anchor="ctr">
            <a:spAutoFit/>
          </a:bodyPr>
          <a:lstStyle/>
          <a:p>
            <a:pPr eaLnBrk="0" hangingPunct="0">
              <a:defRPr/>
            </a:pPr>
            <a:endParaRPr lang="en-US" dirty="0">
              <a:cs typeface="Arial" pitchFamily="34" charset="0"/>
            </a:endParaRPr>
          </a:p>
          <a:p>
            <a:pPr marL="228600" indent="-228600" eaLnBrk="0" hangingPunct="0">
              <a:defRPr/>
            </a:pPr>
            <a:endParaRPr lang="en-US" sz="1600" dirty="0">
              <a:solidFill>
                <a:srgbClr val="000000"/>
              </a:solidFill>
              <a:ea typeface="Times New Roman" pitchFamily="18" charset="0"/>
              <a:cs typeface="Arial" pitchFamily="34" charset="0"/>
            </a:endParaRPr>
          </a:p>
          <a:p>
            <a:pPr marL="228600" indent="-228600" eaLnBrk="0" hangingPunct="0">
              <a:defRPr/>
            </a:pPr>
            <a:r>
              <a:rPr lang="en-US" sz="1600" dirty="0">
                <a:solidFill>
                  <a:srgbClr val="000000"/>
                </a:solidFill>
                <a:ea typeface="Times New Roman" pitchFamily="18" charset="0"/>
                <a:cs typeface="Arial" pitchFamily="34" charset="0"/>
              </a:rPr>
              <a:t>	  </a:t>
            </a:r>
          </a:p>
          <a:p>
            <a:pPr marL="685800" lvl="2" indent="-228600" eaLnBrk="0" hangingPunct="0">
              <a:buFont typeface="Wingdings" pitchFamily="2" charset="2"/>
              <a:buChar char="§"/>
              <a:defRPr/>
            </a:pPr>
            <a:r>
              <a:rPr lang="en-US" sz="1600" b="1" dirty="0" smtClean="0">
                <a:solidFill>
                  <a:srgbClr val="000000"/>
                </a:solidFill>
                <a:ea typeface="Times New Roman" pitchFamily="18" charset="0"/>
                <a:cs typeface="Arial" pitchFamily="34" charset="0"/>
              </a:rPr>
              <a:t>The </a:t>
            </a:r>
            <a:r>
              <a:rPr lang="en-US" sz="1600" b="1" dirty="0">
                <a:solidFill>
                  <a:srgbClr val="000000"/>
                </a:solidFill>
                <a:ea typeface="Times New Roman" pitchFamily="18" charset="0"/>
                <a:cs typeface="Arial" pitchFamily="34" charset="0"/>
              </a:rPr>
              <a:t>Passage</a:t>
            </a:r>
            <a:r>
              <a:rPr lang="en-US" sz="1600" dirty="0">
                <a:solidFill>
                  <a:srgbClr val="000000"/>
                </a:solidFill>
                <a:ea typeface="Times New Roman" pitchFamily="18" charset="0"/>
                <a:cs typeface="Arial" pitchFamily="34" charset="0"/>
              </a:rPr>
              <a:t>: </a:t>
            </a:r>
            <a:r>
              <a:rPr lang="en-US" sz="1600" i="1" dirty="0">
                <a:latin typeface="Arial" charset="0"/>
              </a:rPr>
              <a:t>“Serving poverty in the first world is constantly blocked by policy and legislation. The Passage openly takes government money and sits at the political table in order to have influence. It interfaces with the local public to educate and promote awareness; it builds bridges between sectors and it partners with other voluntary agencies. The Passage seeks to transform the immediate society in which it is situated as well as the lives of </a:t>
            </a:r>
            <a:r>
              <a:rPr lang="en-US" sz="1600" i="1" dirty="0" smtClean="0">
                <a:latin typeface="Arial" charset="0"/>
              </a:rPr>
              <a:t>people living in poverty.</a:t>
            </a:r>
            <a:endParaRPr lang="es-ES" sz="1600" dirty="0">
              <a:solidFill>
                <a:srgbClr val="000000"/>
              </a:solidFill>
              <a:ea typeface="Times New Roman" pitchFamily="18" charset="0"/>
              <a:cs typeface="Arial" pitchFamily="34" charset="0"/>
            </a:endParaRPr>
          </a:p>
          <a:p>
            <a:pPr marL="228600" indent="-228600" eaLnBrk="0" hangingPunct="0">
              <a:buFont typeface="+mj-lt"/>
              <a:buAutoNum type="arabicPeriod"/>
              <a:defRPr/>
            </a:pPr>
            <a:endParaRPr lang="en-US" sz="1600" dirty="0">
              <a:solidFill>
                <a:srgbClr val="000000"/>
              </a:solidFill>
              <a:ea typeface="Times New Roman" pitchFamily="18" charset="0"/>
              <a:cs typeface="Arial" pitchFamily="34" charset="0"/>
            </a:endParaRPr>
          </a:p>
          <a:p>
            <a:pPr eaLnBrk="0" hangingPunct="0">
              <a:defRPr/>
            </a:pPr>
            <a:endParaRPr lang="en-US" dirty="0">
              <a:cs typeface="Arial" pitchFamily="34" charset="0"/>
            </a:endParaRPr>
          </a:p>
        </p:txBody>
      </p:sp>
    </p:spTree>
  </p:cSld>
  <p:clrMapOvr>
    <a:masterClrMapping/>
  </p:clrMapOvr>
  <p:transition spd="slow">
    <p:diamon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4" name="Rectangle 2"/>
          <p:cNvSpPr>
            <a:spLocks noGrp="1" noChangeArrowheads="1"/>
          </p:cNvSpPr>
          <p:nvPr>
            <p:ph type="ctrTitle" idx="4294967295"/>
          </p:nvPr>
        </p:nvSpPr>
        <p:spPr>
          <a:xfrm>
            <a:off x="457200" y="1676400"/>
            <a:ext cx="8326438" cy="76200"/>
          </a:xfrm>
          <a:ln w="38100">
            <a:solidFill>
              <a:srgbClr val="C00000"/>
            </a:solidFill>
          </a:ln>
        </p:spPr>
        <p:txBody>
          <a:bodyPr rtlCol="0">
            <a:normAutofit fontScale="90000"/>
          </a:bodyPr>
          <a:lstStyle/>
          <a:p>
            <a:pPr eaLnBrk="1" fontAlgn="auto" hangingPunct="1">
              <a:spcAft>
                <a:spcPts val="0"/>
              </a:spcAft>
              <a:defRPr/>
            </a:pPr>
            <a:r>
              <a:rPr lang="de-DE" altLang="zh-CN" sz="3600" b="1" dirty="0" smtClean="0"/>
              <a:t/>
            </a:r>
            <a:br>
              <a:rPr lang="de-DE" altLang="zh-CN" sz="3600" b="1" dirty="0" smtClean="0"/>
            </a:br>
            <a:endParaRPr lang="de-DE" altLang="zh-CN" sz="3600" b="1" dirty="0" smtClean="0"/>
          </a:p>
        </p:txBody>
      </p:sp>
      <p:pic>
        <p:nvPicPr>
          <p:cNvPr id="22532" name="Picture 8" descr="http://api.ning.com/files/Ad0BWno8prAGf*z9sDrcpjnOFs5j3es0D-1IHP1UrghhuJKqY*GU2INtJzVQmIoH2Ln8hP3700nfcH7WpwG176fRPseVAGsy/Asiapacificregion.jpg"/>
          <p:cNvPicPr>
            <a:picLocks noChangeAspect="1" noChangeArrowheads="1"/>
          </p:cNvPicPr>
          <p:nvPr/>
        </p:nvPicPr>
        <p:blipFill>
          <a:blip r:embed="rId3">
            <a:lum bright="20000" contrast="10000"/>
          </a:blip>
          <a:srcRect/>
          <a:stretch>
            <a:fillRect/>
          </a:stretch>
        </p:blipFill>
        <p:spPr bwMode="auto">
          <a:xfrm>
            <a:off x="7620000" y="381000"/>
            <a:ext cx="990600" cy="990600"/>
          </a:xfrm>
          <a:prstGeom prst="rect">
            <a:avLst/>
          </a:prstGeom>
          <a:noFill/>
          <a:ln w="9525">
            <a:noFill/>
            <a:miter lim="800000"/>
            <a:headEnd/>
            <a:tailEnd/>
          </a:ln>
        </p:spPr>
      </p:pic>
      <p:sp>
        <p:nvSpPr>
          <p:cNvPr id="15368" name="Rectangle 7"/>
          <p:cNvSpPr>
            <a:spLocks noChangeArrowheads="1"/>
          </p:cNvSpPr>
          <p:nvPr/>
        </p:nvSpPr>
        <p:spPr bwMode="auto">
          <a:xfrm>
            <a:off x="762000" y="2667000"/>
            <a:ext cx="7162800" cy="3078163"/>
          </a:xfrm>
          <a:prstGeom prst="rect">
            <a:avLst/>
          </a:prstGeom>
          <a:noFill/>
          <a:ln w="9525">
            <a:noFill/>
            <a:miter lim="800000"/>
            <a:headEnd/>
            <a:tailEnd/>
          </a:ln>
        </p:spPr>
        <p:txBody>
          <a:bodyPr>
            <a:spAutoFit/>
          </a:bodyPr>
          <a:lstStyle/>
          <a:p>
            <a:pPr>
              <a:buClr>
                <a:srgbClr val="C00000"/>
              </a:buClr>
              <a:buFont typeface="Wingdings" pitchFamily="2" charset="2"/>
              <a:buChar char="v"/>
            </a:pPr>
            <a:r>
              <a:rPr lang="en-US" sz="1600" dirty="0" smtClean="0"/>
              <a:t>   </a:t>
            </a:r>
            <a:r>
              <a:rPr lang="en-US" dirty="0"/>
              <a:t>A prophetic attitude asks us to consider </a:t>
            </a:r>
            <a:r>
              <a:rPr lang="en-US" dirty="0">
                <a:solidFill>
                  <a:srgbClr val="C00000"/>
                </a:solidFill>
              </a:rPr>
              <a:t> </a:t>
            </a:r>
            <a:r>
              <a:rPr lang="en-US" b="1" dirty="0"/>
              <a:t>WHAT IS THE RIGHT THING TO DO </a:t>
            </a:r>
            <a:r>
              <a:rPr lang="en-US" dirty="0"/>
              <a:t>(in the face of poverty, oppression and marginalization) so that ….the oppressed go free and the year of the Lord is realized.</a:t>
            </a:r>
          </a:p>
          <a:p>
            <a:pPr>
              <a:buClr>
                <a:srgbClr val="C00000"/>
              </a:buClr>
              <a:buFont typeface="Wingdings" pitchFamily="2" charset="2"/>
              <a:buChar char="v"/>
            </a:pPr>
            <a:endParaRPr lang="en-US" sz="1600" dirty="0"/>
          </a:p>
          <a:p>
            <a:pPr>
              <a:buClr>
                <a:srgbClr val="C00000"/>
              </a:buClr>
              <a:buFont typeface="Wingdings" pitchFamily="2" charset="2"/>
              <a:buChar char="v"/>
            </a:pPr>
            <a:r>
              <a:rPr lang="en-US" dirty="0"/>
              <a:t>   Vincent, in his day, thought about a reversal of the status quo. Holding out </a:t>
            </a:r>
            <a:r>
              <a:rPr lang="en-US" dirty="0">
                <a:solidFill>
                  <a:srgbClr val="C00000"/>
                </a:solidFill>
              </a:rPr>
              <a:t>an alternative world </a:t>
            </a:r>
            <a:r>
              <a:rPr lang="en-US" dirty="0"/>
              <a:t>to us and asking  us to enter it, he calls his followers “servants” and the poor the “masters.”</a:t>
            </a:r>
          </a:p>
          <a:p>
            <a:pPr>
              <a:buClr>
                <a:srgbClr val="C00000"/>
              </a:buClr>
              <a:buFont typeface="Wingdings" pitchFamily="2" charset="2"/>
              <a:buChar char="v"/>
            </a:pPr>
            <a:endParaRPr lang="en-US" sz="1600" dirty="0"/>
          </a:p>
          <a:p>
            <a:pPr>
              <a:buClr>
                <a:srgbClr val="C00000"/>
              </a:buClr>
              <a:buFont typeface="Wingdings" pitchFamily="2" charset="2"/>
              <a:buChar char="v"/>
            </a:pPr>
            <a:r>
              <a:rPr lang="en-US" sz="1600" dirty="0"/>
              <a:t>    </a:t>
            </a:r>
            <a:r>
              <a:rPr lang="en-US" dirty="0"/>
              <a:t>Pope Benedict - </a:t>
            </a:r>
            <a:r>
              <a:rPr lang="en-US" b="1" dirty="0">
                <a:solidFill>
                  <a:srgbClr val="C00000"/>
                </a:solidFill>
                <a:latin typeface="Times New Roman" pitchFamily="18" charset="0"/>
                <a:cs typeface="Times New Roman" pitchFamily="18" charset="0"/>
              </a:rPr>
              <a:t>charity</a:t>
            </a:r>
            <a:r>
              <a:rPr lang="en-US" dirty="0">
                <a:solidFill>
                  <a:srgbClr val="C00000"/>
                </a:solidFill>
                <a:latin typeface="Times New Roman" pitchFamily="18" charset="0"/>
                <a:cs typeface="Times New Roman" pitchFamily="18" charset="0"/>
              </a:rPr>
              <a:t> </a:t>
            </a:r>
            <a:r>
              <a:rPr lang="en-US" b="1" dirty="0">
                <a:solidFill>
                  <a:srgbClr val="C00000"/>
                </a:solidFill>
                <a:latin typeface="Times New Roman" pitchFamily="18" charset="0"/>
                <a:cs typeface="Times New Roman" pitchFamily="18" charset="0"/>
              </a:rPr>
              <a:t>begins with justice</a:t>
            </a:r>
            <a:r>
              <a:rPr lang="en-US" b="1" dirty="0">
                <a:latin typeface="Times New Roman" pitchFamily="18" charset="0"/>
                <a:cs typeface="Times New Roman" pitchFamily="18" charset="0"/>
              </a:rPr>
              <a:t>: </a:t>
            </a:r>
            <a:r>
              <a:rPr lang="en-US" dirty="0">
                <a:cs typeface="Times New Roman" pitchFamily="18" charset="0"/>
              </a:rPr>
              <a:t>(</a:t>
            </a:r>
            <a:r>
              <a:rPr lang="en-US" i="1" dirty="0">
                <a:cs typeface="Times New Roman" pitchFamily="18" charset="0"/>
              </a:rPr>
              <a:t>“If we love others with genuine charity, then first of all we are just towards them”).</a:t>
            </a:r>
            <a:endParaRPr lang="en-US" dirty="0"/>
          </a:p>
        </p:txBody>
      </p:sp>
    </p:spTree>
  </p:cSld>
  <p:clrMapOvr>
    <a:masterClrMapping/>
  </p:clrMapOvr>
  <p:transition spd="slow">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368">
                                            <p:txEl>
                                              <p:pRg st="0" end="0"/>
                                            </p:txEl>
                                          </p:spTgt>
                                        </p:tgtEl>
                                        <p:attrNameLst>
                                          <p:attrName>style.visibility</p:attrName>
                                        </p:attrNameLst>
                                      </p:cBhvr>
                                      <p:to>
                                        <p:strVal val="visible"/>
                                      </p:to>
                                    </p:set>
                                    <p:animEffect transition="in" filter="fade">
                                      <p:cBhvr>
                                        <p:cTn id="7" dur="2000"/>
                                        <p:tgtEl>
                                          <p:spTgt spid="1536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5368">
                                            <p:txEl>
                                              <p:pRg st="2" end="2"/>
                                            </p:txEl>
                                          </p:spTgt>
                                        </p:tgtEl>
                                        <p:attrNameLst>
                                          <p:attrName>style.visibility</p:attrName>
                                        </p:attrNameLst>
                                      </p:cBhvr>
                                      <p:to>
                                        <p:strVal val="visible"/>
                                      </p:to>
                                    </p:set>
                                    <p:animEffect transition="in" filter="fade">
                                      <p:cBhvr>
                                        <p:cTn id="12" dur="2000"/>
                                        <p:tgtEl>
                                          <p:spTgt spid="15368">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5368">
                                            <p:txEl>
                                              <p:pRg st="4" end="4"/>
                                            </p:txEl>
                                          </p:spTgt>
                                        </p:tgtEl>
                                        <p:attrNameLst>
                                          <p:attrName>style.visibility</p:attrName>
                                        </p:attrNameLst>
                                      </p:cBhvr>
                                      <p:to>
                                        <p:strVal val="visible"/>
                                      </p:to>
                                    </p:set>
                                    <p:animEffect transition="in" filter="fade">
                                      <p:cBhvr>
                                        <p:cTn id="17" dur="2000"/>
                                        <p:tgtEl>
                                          <p:spTgt spid="1536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8" grpId="0" build="p"/>
    </p:bld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4" name="Rectangle 2"/>
          <p:cNvSpPr>
            <a:spLocks noGrp="1" noChangeArrowheads="1"/>
          </p:cNvSpPr>
          <p:nvPr>
            <p:ph type="ctrTitle" idx="4294967295"/>
          </p:nvPr>
        </p:nvSpPr>
        <p:spPr>
          <a:xfrm>
            <a:off x="457200" y="1676400"/>
            <a:ext cx="8326438" cy="76200"/>
          </a:xfrm>
          <a:ln w="38100">
            <a:solidFill>
              <a:srgbClr val="C00000"/>
            </a:solidFill>
          </a:ln>
        </p:spPr>
        <p:txBody>
          <a:bodyPr rtlCol="0">
            <a:normAutofit fontScale="90000"/>
          </a:bodyPr>
          <a:lstStyle/>
          <a:p>
            <a:pPr eaLnBrk="1" fontAlgn="auto" hangingPunct="1">
              <a:spcAft>
                <a:spcPts val="0"/>
              </a:spcAft>
              <a:defRPr/>
            </a:pPr>
            <a:r>
              <a:rPr lang="de-DE" altLang="zh-CN" sz="3600" b="1" dirty="0" smtClean="0"/>
              <a:t/>
            </a:r>
            <a:br>
              <a:rPr lang="de-DE" altLang="zh-CN" sz="3600" b="1" dirty="0" smtClean="0"/>
            </a:br>
            <a:endParaRPr lang="de-DE" altLang="zh-CN" sz="3600" b="1" dirty="0" smtClean="0"/>
          </a:p>
        </p:txBody>
      </p:sp>
      <p:pic>
        <p:nvPicPr>
          <p:cNvPr id="25604" name="Picture 8" descr="http://api.ning.com/files/Ad0BWno8prAGf*z9sDrcpjnOFs5j3es0D-1IHP1UrghhuJKqY*GU2INtJzVQmIoH2Ln8hP3700nfcH7WpwG176fRPseVAGsy/Asiapacificregion.jpg"/>
          <p:cNvPicPr>
            <a:picLocks noChangeAspect="1" noChangeArrowheads="1"/>
          </p:cNvPicPr>
          <p:nvPr/>
        </p:nvPicPr>
        <p:blipFill>
          <a:blip r:embed="rId3">
            <a:lum bright="20000" contrast="10000"/>
          </a:blip>
          <a:srcRect/>
          <a:stretch>
            <a:fillRect/>
          </a:stretch>
        </p:blipFill>
        <p:spPr bwMode="auto">
          <a:xfrm>
            <a:off x="7696200" y="381000"/>
            <a:ext cx="990600" cy="990600"/>
          </a:xfrm>
          <a:prstGeom prst="rect">
            <a:avLst/>
          </a:prstGeom>
          <a:noFill/>
          <a:ln w="9525">
            <a:noFill/>
            <a:miter lim="800000"/>
            <a:headEnd/>
            <a:tailEnd/>
          </a:ln>
        </p:spPr>
      </p:pic>
      <p:sp>
        <p:nvSpPr>
          <p:cNvPr id="5128" name="Rectangle 8"/>
          <p:cNvSpPr>
            <a:spLocks noChangeArrowheads="1"/>
          </p:cNvSpPr>
          <p:nvPr/>
        </p:nvSpPr>
        <p:spPr bwMode="auto">
          <a:xfrm>
            <a:off x="609600" y="1600200"/>
            <a:ext cx="7772400" cy="4401205"/>
          </a:xfrm>
          <a:prstGeom prst="rect">
            <a:avLst/>
          </a:prstGeom>
          <a:noFill/>
          <a:ln w="9525">
            <a:noFill/>
            <a:miter lim="800000"/>
            <a:headEnd/>
            <a:tailEnd/>
          </a:ln>
          <a:effectLst/>
        </p:spPr>
        <p:txBody>
          <a:bodyPr tIns="0" bIns="0" anchor="ctr">
            <a:spAutoFit/>
          </a:bodyPr>
          <a:lstStyle/>
          <a:p>
            <a:pPr eaLnBrk="0" hangingPunct="0">
              <a:defRPr/>
            </a:pPr>
            <a:endParaRPr lang="en-US" dirty="0">
              <a:cs typeface="Arial" pitchFamily="34" charset="0"/>
            </a:endParaRPr>
          </a:p>
          <a:p>
            <a:pPr marL="228600" indent="-228600" eaLnBrk="0" hangingPunct="0">
              <a:defRPr/>
            </a:pPr>
            <a:r>
              <a:rPr lang="en-US" sz="1600" dirty="0" smtClean="0">
                <a:solidFill>
                  <a:srgbClr val="000000"/>
                </a:solidFill>
                <a:ea typeface="Times New Roman" pitchFamily="18" charset="0"/>
                <a:cs typeface="Arial" pitchFamily="34" charset="0"/>
              </a:rPr>
              <a:t>  </a:t>
            </a:r>
            <a:endParaRPr lang="en-US" sz="1600" dirty="0">
              <a:solidFill>
                <a:srgbClr val="000000"/>
              </a:solidFill>
              <a:ea typeface="Times New Roman" pitchFamily="18" charset="0"/>
              <a:cs typeface="Arial" pitchFamily="34" charset="0"/>
            </a:endParaRPr>
          </a:p>
          <a:p>
            <a:pPr>
              <a:buClr>
                <a:srgbClr val="FF0000"/>
              </a:buClr>
              <a:buFont typeface="Wingdings" pitchFamily="2" charset="2"/>
              <a:buChar char="§"/>
              <a:defRPr/>
            </a:pPr>
            <a:r>
              <a:rPr lang="en-US" dirty="0">
                <a:solidFill>
                  <a:srgbClr val="002060"/>
                </a:solidFill>
                <a:latin typeface="Arial" charset="0"/>
              </a:rPr>
              <a:t>    Vincent and Louise were skilled communicators of their vision; they kept their message simple and heartfelt in order to develop understanding, commitment and energy for attending to the vision (conversations, letters, conferences)</a:t>
            </a:r>
          </a:p>
          <a:p>
            <a:pPr>
              <a:buClr>
                <a:srgbClr val="FF0000"/>
              </a:buClr>
              <a:buFont typeface="Wingdings" pitchFamily="2" charset="2"/>
              <a:buChar char="§"/>
              <a:defRPr/>
            </a:pPr>
            <a:endParaRPr lang="en-US" dirty="0">
              <a:solidFill>
                <a:srgbClr val="002060"/>
              </a:solidFill>
              <a:latin typeface="Arial" charset="0"/>
            </a:endParaRPr>
          </a:p>
          <a:p>
            <a:pPr>
              <a:buClr>
                <a:srgbClr val="FF0000"/>
              </a:buClr>
              <a:buFont typeface="Wingdings" pitchFamily="2" charset="2"/>
              <a:buChar char="§"/>
              <a:defRPr/>
            </a:pPr>
            <a:r>
              <a:rPr lang="en-US" dirty="0">
                <a:solidFill>
                  <a:srgbClr val="002060"/>
                </a:solidFill>
                <a:latin typeface="Arial" charset="0"/>
              </a:rPr>
              <a:t>   they empowered others to act; they understood that leaders do not achieve the vision on their own. Vincent excelled in the process of empowerment. He listened to others’ ideas, sought their advice, and provided the tools that were needed to achieve the mission. Vincent empowered his followers by stipulating core values, rules, and virtues such as respect and mutual support. </a:t>
            </a:r>
          </a:p>
          <a:p>
            <a:pPr>
              <a:buClr>
                <a:srgbClr val="FF0000"/>
              </a:buClr>
              <a:buFont typeface="Wingdings" pitchFamily="2" charset="2"/>
              <a:buChar char="§"/>
              <a:defRPr/>
            </a:pPr>
            <a:endParaRPr lang="en-US" dirty="0">
              <a:solidFill>
                <a:srgbClr val="002060"/>
              </a:solidFill>
              <a:latin typeface="Arial" charset="0"/>
            </a:endParaRPr>
          </a:p>
          <a:p>
            <a:pPr>
              <a:buClr>
                <a:srgbClr val="FF0000"/>
              </a:buClr>
              <a:buFont typeface="Wingdings" pitchFamily="2" charset="2"/>
              <a:buChar char="§"/>
              <a:defRPr/>
            </a:pPr>
            <a:r>
              <a:rPr lang="en-US" dirty="0">
                <a:solidFill>
                  <a:srgbClr val="002060"/>
                </a:solidFill>
                <a:latin typeface="Arial" charset="0"/>
              </a:rPr>
              <a:t> In today’s world they would be enduring models of systemic change  leadership</a:t>
            </a:r>
            <a:r>
              <a:rPr lang="en-US" dirty="0">
                <a:solidFill>
                  <a:srgbClr val="6600FF"/>
                </a:solidFill>
                <a:latin typeface="Arial" charset="0"/>
              </a:rPr>
              <a:t>.</a:t>
            </a:r>
          </a:p>
        </p:txBody>
      </p:sp>
      <p:sp>
        <p:nvSpPr>
          <p:cNvPr id="6" name="Rectangle 5"/>
          <p:cNvSpPr/>
          <p:nvPr/>
        </p:nvSpPr>
        <p:spPr>
          <a:xfrm>
            <a:off x="2209800" y="457200"/>
            <a:ext cx="4572000" cy="646331"/>
          </a:xfrm>
          <a:prstGeom prst="rect">
            <a:avLst/>
          </a:prstGeom>
        </p:spPr>
        <p:txBody>
          <a:bodyPr>
            <a:spAutoFit/>
          </a:bodyPr>
          <a:lstStyle/>
          <a:p>
            <a:pPr marL="228600" indent="-228600" algn="ctr">
              <a:defRPr/>
            </a:pPr>
            <a:r>
              <a:rPr lang="en-US" b="1" dirty="0">
                <a:solidFill>
                  <a:srgbClr val="FF0000"/>
                </a:solidFill>
                <a:latin typeface="Arial" charset="0"/>
              </a:rPr>
              <a:t>Vincent de Paul and Louise de </a:t>
            </a:r>
            <a:r>
              <a:rPr lang="en-US" b="1" dirty="0" err="1">
                <a:solidFill>
                  <a:srgbClr val="FF0000"/>
                </a:solidFill>
                <a:latin typeface="Arial" charset="0"/>
              </a:rPr>
              <a:t>Marillac</a:t>
            </a:r>
            <a:r>
              <a:rPr lang="en-US" b="1" dirty="0">
                <a:solidFill>
                  <a:srgbClr val="FF0000"/>
                </a:solidFill>
                <a:latin typeface="Arial" charset="0"/>
              </a:rPr>
              <a:t> </a:t>
            </a:r>
          </a:p>
          <a:p>
            <a:pPr marL="228600" indent="-228600" algn="ctr">
              <a:defRPr/>
            </a:pPr>
            <a:r>
              <a:rPr lang="en-US" b="1" dirty="0">
                <a:solidFill>
                  <a:srgbClr val="FF0000"/>
                </a:solidFill>
                <a:latin typeface="Arial" charset="0"/>
              </a:rPr>
              <a:t>were leaders of change:</a:t>
            </a:r>
          </a:p>
        </p:txBody>
      </p:sp>
    </p:spTree>
  </p:cSld>
  <p:clrMapOvr>
    <a:masterClrMapping/>
  </p:clrMapOvr>
  <p:transition spd="slow">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128">
                                            <p:txEl>
                                              <p:pRg st="1" end="1"/>
                                            </p:txEl>
                                          </p:spTgt>
                                        </p:tgtEl>
                                        <p:attrNameLst>
                                          <p:attrName>style.visibility</p:attrName>
                                        </p:attrNameLst>
                                      </p:cBhvr>
                                      <p:to>
                                        <p:strVal val="visible"/>
                                      </p:to>
                                    </p:set>
                                    <p:animEffect transition="in" filter="fade">
                                      <p:cBhvr>
                                        <p:cTn id="7" dur="2000"/>
                                        <p:tgtEl>
                                          <p:spTgt spid="5128">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128">
                                            <p:txEl>
                                              <p:pRg st="2" end="2"/>
                                            </p:txEl>
                                          </p:spTgt>
                                        </p:tgtEl>
                                        <p:attrNameLst>
                                          <p:attrName>style.visibility</p:attrName>
                                        </p:attrNameLst>
                                      </p:cBhvr>
                                      <p:to>
                                        <p:strVal val="visible"/>
                                      </p:to>
                                    </p:set>
                                    <p:animEffect transition="in" filter="fade">
                                      <p:cBhvr>
                                        <p:cTn id="12" dur="2000"/>
                                        <p:tgtEl>
                                          <p:spTgt spid="5128">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128">
                                            <p:txEl>
                                              <p:pRg st="4" end="4"/>
                                            </p:txEl>
                                          </p:spTgt>
                                        </p:tgtEl>
                                        <p:attrNameLst>
                                          <p:attrName>style.visibility</p:attrName>
                                        </p:attrNameLst>
                                      </p:cBhvr>
                                      <p:to>
                                        <p:strVal val="visible"/>
                                      </p:to>
                                    </p:set>
                                    <p:animEffect transition="in" filter="fade">
                                      <p:cBhvr>
                                        <p:cTn id="17" dur="2000"/>
                                        <p:tgtEl>
                                          <p:spTgt spid="5128">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128">
                                            <p:txEl>
                                              <p:pRg st="6" end="6"/>
                                            </p:txEl>
                                          </p:spTgt>
                                        </p:tgtEl>
                                        <p:attrNameLst>
                                          <p:attrName>style.visibility</p:attrName>
                                        </p:attrNameLst>
                                      </p:cBhvr>
                                      <p:to>
                                        <p:strVal val="visible"/>
                                      </p:to>
                                    </p:set>
                                    <p:animEffect transition="in" filter="fade">
                                      <p:cBhvr>
                                        <p:cTn id="22" dur="2000"/>
                                        <p:tgtEl>
                                          <p:spTgt spid="5128">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8" grpId="0" build="p"/>
    </p:bld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effectLst>
                  <a:outerShdw blurRad="38100" dist="38100" dir="2700000" algn="tl">
                    <a:srgbClr val="000000">
                      <a:alpha val="43137"/>
                    </a:srgbClr>
                  </a:outerShdw>
                </a:effectLst>
              </a:rPr>
              <a:t>A</a:t>
            </a:r>
            <a:r>
              <a:rPr lang="en-US" dirty="0" smtClean="0">
                <a:solidFill>
                  <a:srgbClr val="C00000"/>
                </a:solidFill>
                <a:effectLst>
                  <a:outerShdw blurRad="38100" dist="38100" dir="2700000" algn="tl">
                    <a:srgbClr val="000000">
                      <a:alpha val="43137"/>
                    </a:srgbClr>
                  </a:outerShdw>
                </a:effectLst>
              </a:rPr>
              <a:t> </a:t>
            </a:r>
            <a:r>
              <a:rPr lang="en-US" dirty="0" smtClean="0">
                <a:solidFill>
                  <a:schemeClr val="tx1"/>
                </a:solidFill>
                <a:effectLst>
                  <a:outerShdw blurRad="38100" dist="38100" dir="2700000" algn="tl">
                    <a:srgbClr val="000000">
                      <a:alpha val="43137"/>
                    </a:srgbClr>
                  </a:outerShdw>
                </a:effectLst>
              </a:rPr>
              <a:t>System</a:t>
            </a:r>
            <a:r>
              <a:rPr lang="en-US" dirty="0" smtClean="0">
                <a:solidFill>
                  <a:srgbClr val="C00000"/>
                </a:solidFill>
                <a:effectLst>
                  <a:outerShdw blurRad="38100" dist="38100" dir="2700000" algn="tl">
                    <a:srgbClr val="000000">
                      <a:alpha val="43137"/>
                    </a:srgbClr>
                  </a:outerShdw>
                </a:effectLst>
              </a:rPr>
              <a:t/>
            </a:r>
            <a:br>
              <a:rPr lang="en-US" dirty="0" smtClean="0">
                <a:solidFill>
                  <a:srgbClr val="C00000"/>
                </a:solidFill>
                <a:effectLst>
                  <a:outerShdw blurRad="38100" dist="38100" dir="2700000" algn="tl">
                    <a:srgbClr val="000000">
                      <a:alpha val="43137"/>
                    </a:srgbClr>
                  </a:outerShdw>
                </a:effectLst>
              </a:rPr>
            </a:br>
            <a:endParaRPr lang="en-GB" dirty="0"/>
          </a:p>
        </p:txBody>
      </p:sp>
      <p:sp>
        <p:nvSpPr>
          <p:cNvPr id="3" name="Content Placeholder 2"/>
          <p:cNvSpPr>
            <a:spLocks noGrp="1"/>
          </p:cNvSpPr>
          <p:nvPr>
            <p:ph idx="1"/>
          </p:nvPr>
        </p:nvSpPr>
        <p:spPr/>
        <p:txBody>
          <a:bodyPr/>
          <a:lstStyle/>
          <a:p>
            <a:pPr>
              <a:buNone/>
            </a:pPr>
            <a:r>
              <a:rPr lang="en-US" dirty="0" smtClean="0">
                <a:solidFill>
                  <a:schemeClr val="accent2">
                    <a:lumMod val="40000"/>
                    <a:lumOff val="60000"/>
                  </a:schemeClr>
                </a:solidFill>
                <a:latin typeface="Arial" pitchFamily="34" charset="0"/>
              </a:rPr>
              <a:t>	</a:t>
            </a:r>
          </a:p>
          <a:p>
            <a:pPr>
              <a:buNone/>
            </a:pPr>
            <a:r>
              <a:rPr lang="en-US" dirty="0" smtClean="0">
                <a:solidFill>
                  <a:schemeClr val="accent2">
                    <a:lumMod val="40000"/>
                    <a:lumOff val="60000"/>
                  </a:schemeClr>
                </a:solidFill>
                <a:latin typeface="Arial" pitchFamily="34" charset="0"/>
              </a:rPr>
              <a:t>			</a:t>
            </a:r>
            <a:r>
              <a:rPr lang="en-US" dirty="0" smtClean="0">
                <a:latin typeface="Arial" pitchFamily="34" charset="0"/>
              </a:rPr>
              <a:t>A </a:t>
            </a:r>
            <a:r>
              <a:rPr lang="en-US" b="1" dirty="0" smtClean="0">
                <a:latin typeface="Arial" pitchFamily="34" charset="0"/>
              </a:rPr>
              <a:t>system</a:t>
            </a:r>
            <a:r>
              <a:rPr lang="en-US" dirty="0" smtClean="0">
                <a:latin typeface="Arial" pitchFamily="34" charset="0"/>
              </a:rPr>
              <a:t> is a perceived whole 		whose elements ‘hang together’ 		because they continually affect 		each other over time and operate 		toward a common purpose.</a:t>
            </a:r>
            <a:endParaRPr lang="en-GB" dirty="0"/>
          </a:p>
        </p:txBody>
      </p:sp>
      <p:pic>
        <p:nvPicPr>
          <p:cNvPr id="4" name="Picture 4" descr="http://www.medspanish.com/sitebuildercontent/sitebuilderpictures/Slide12.JPG"/>
          <p:cNvPicPr>
            <a:picLocks noChangeAspect="1" noChangeArrowheads="1"/>
          </p:cNvPicPr>
          <p:nvPr/>
        </p:nvPicPr>
        <p:blipFill>
          <a:blip r:embed="rId3" cstate="print"/>
          <a:srcRect/>
          <a:stretch>
            <a:fillRect/>
          </a:stretch>
        </p:blipFill>
        <p:spPr bwMode="auto">
          <a:xfrm>
            <a:off x="3429000" y="4800600"/>
            <a:ext cx="1752600" cy="1676400"/>
          </a:xfrm>
          <a:prstGeom prst="rect">
            <a:avLst/>
          </a:prstGeom>
          <a:solidFill>
            <a:srgbClr val="FFFFFF">
              <a:shade val="85000"/>
            </a:srgbClr>
          </a:solidFill>
          <a:ln w="9525" cap="sq">
            <a:solidFill>
              <a:srgbClr val="FF0000"/>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ransition spd="slow">
    <p:diamon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i="1" dirty="0" smtClean="0">
                <a:solidFill>
                  <a:schemeClr val="accent2"/>
                </a:solidFill>
                <a:latin typeface="Arial" pitchFamily="34" charset="0"/>
                <a:cs typeface="Arial" pitchFamily="34" charset="0"/>
              </a:rPr>
              <a:t/>
            </a:r>
            <a:br>
              <a:rPr lang="en-US" i="1" dirty="0" smtClean="0">
                <a:solidFill>
                  <a:schemeClr val="accent2"/>
                </a:solidFill>
                <a:latin typeface="Arial" pitchFamily="34" charset="0"/>
                <a:cs typeface="Arial" pitchFamily="34" charset="0"/>
              </a:rPr>
            </a:br>
            <a:r>
              <a:rPr lang="en-US" i="1" dirty="0" smtClean="0">
                <a:solidFill>
                  <a:schemeClr val="accent2"/>
                </a:solidFill>
                <a:latin typeface="Arial" pitchFamily="34" charset="0"/>
                <a:cs typeface="Arial" pitchFamily="34" charset="0"/>
              </a:rPr>
              <a:t>Act locally….</a:t>
            </a:r>
            <a:br>
              <a:rPr lang="en-US" i="1" dirty="0" smtClean="0">
                <a:solidFill>
                  <a:schemeClr val="accent2"/>
                </a:solidFill>
                <a:latin typeface="Arial" pitchFamily="34" charset="0"/>
                <a:cs typeface="Arial" pitchFamily="34" charset="0"/>
              </a:rPr>
            </a:br>
            <a:r>
              <a:rPr lang="en-US" i="1" dirty="0" smtClean="0">
                <a:solidFill>
                  <a:schemeClr val="tx1"/>
                </a:solidFill>
                <a:latin typeface="Arial" pitchFamily="34" charset="0"/>
                <a:cs typeface="Arial" pitchFamily="34" charset="0"/>
              </a:rPr>
              <a:t>Change is Possible</a:t>
            </a:r>
            <a:br>
              <a:rPr lang="en-US" i="1" dirty="0" smtClean="0">
                <a:solidFill>
                  <a:schemeClr val="tx1"/>
                </a:solidFill>
                <a:latin typeface="Arial" pitchFamily="34" charset="0"/>
                <a:cs typeface="Arial" pitchFamily="34" charset="0"/>
              </a:rPr>
            </a:br>
            <a:r>
              <a:rPr lang="en-GB" i="1" dirty="0" smtClean="0">
                <a:solidFill>
                  <a:schemeClr val="tx1"/>
                </a:solidFill>
                <a:latin typeface="Arial" pitchFamily="34" charset="0"/>
                <a:cs typeface="Arial" pitchFamily="34" charset="0"/>
              </a:rPr>
              <a:t>Hope is kindled</a:t>
            </a:r>
            <a:endParaRPr lang="en-GB" dirty="0">
              <a:solidFill>
                <a:schemeClr val="tx1"/>
              </a:solidFill>
            </a:endParaRPr>
          </a:p>
        </p:txBody>
      </p:sp>
      <p:sp>
        <p:nvSpPr>
          <p:cNvPr id="3" name="Content Placeholder 2"/>
          <p:cNvSpPr>
            <a:spLocks noGrp="1"/>
          </p:cNvSpPr>
          <p:nvPr>
            <p:ph idx="1"/>
          </p:nvPr>
        </p:nvSpPr>
        <p:spPr/>
        <p:txBody>
          <a:bodyPr/>
          <a:lstStyle/>
          <a:p>
            <a:pPr algn="ctr" eaLnBrk="1" hangingPunct="1">
              <a:buNone/>
              <a:defRPr/>
            </a:pPr>
            <a:endParaRPr lang="en-GB" dirty="0" smtClean="0">
              <a:solidFill>
                <a:srgbClr val="FFFF15"/>
              </a:solidFill>
              <a:latin typeface="Arial" pitchFamily="34" charset="0"/>
            </a:endParaRPr>
          </a:p>
          <a:p>
            <a:pPr algn="ctr" eaLnBrk="1" hangingPunct="1">
              <a:buNone/>
              <a:defRPr/>
            </a:pPr>
            <a:endParaRPr lang="en-GB" sz="2800" dirty="0" smtClean="0">
              <a:latin typeface="Arial" pitchFamily="34" charset="0"/>
            </a:endParaRPr>
          </a:p>
          <a:p>
            <a:pPr algn="ctr" eaLnBrk="1" hangingPunct="1">
              <a:buNone/>
              <a:defRPr/>
            </a:pPr>
            <a:r>
              <a:rPr lang="en-GB" sz="2800" dirty="0" smtClean="0">
                <a:latin typeface="Arial" pitchFamily="34" charset="0"/>
              </a:rPr>
              <a:t>Each of us holds a piece of the jigsaw in ministry</a:t>
            </a:r>
          </a:p>
          <a:p>
            <a:pPr algn="ctr" eaLnBrk="1" hangingPunct="1">
              <a:buNone/>
              <a:defRPr/>
            </a:pPr>
            <a:r>
              <a:rPr lang="en-GB" sz="2800" dirty="0" smtClean="0">
                <a:latin typeface="Arial" pitchFamily="34" charset="0"/>
              </a:rPr>
              <a:t>Each of us sheds a little light through it</a:t>
            </a:r>
          </a:p>
          <a:p>
            <a:pPr algn="ctr" eaLnBrk="1" hangingPunct="1">
              <a:buNone/>
              <a:defRPr/>
            </a:pPr>
            <a:r>
              <a:rPr lang="en-GB" sz="2800" dirty="0" smtClean="0">
                <a:latin typeface="Arial" pitchFamily="34" charset="0"/>
              </a:rPr>
              <a:t>Each of us holds hope in our hands</a:t>
            </a:r>
          </a:p>
          <a:p>
            <a:pPr algn="ctr" eaLnBrk="1" hangingPunct="1">
              <a:buNone/>
              <a:defRPr/>
            </a:pPr>
            <a:r>
              <a:rPr lang="en-GB" sz="2800" dirty="0" smtClean="0">
                <a:latin typeface="Arial" pitchFamily="34" charset="0"/>
              </a:rPr>
              <a:t>Each of us can act for change</a:t>
            </a:r>
            <a:endParaRPr lang="en-GB" sz="2800" dirty="0"/>
          </a:p>
        </p:txBody>
      </p:sp>
      <p:pic>
        <p:nvPicPr>
          <p:cNvPr id="4" name="Picture 11" descr="MCj03226980000[1]"/>
          <p:cNvPicPr>
            <a:picLocks noChangeAspect="1" noChangeArrowheads="1"/>
          </p:cNvPicPr>
          <p:nvPr/>
        </p:nvPicPr>
        <p:blipFill>
          <a:blip r:embed="rId3"/>
          <a:srcRect/>
          <a:stretch>
            <a:fillRect/>
          </a:stretch>
        </p:blipFill>
        <p:spPr bwMode="auto">
          <a:xfrm>
            <a:off x="152400" y="4762500"/>
            <a:ext cx="2133600" cy="1714500"/>
          </a:xfrm>
          <a:prstGeom prst="rect">
            <a:avLst/>
          </a:prstGeom>
          <a:noFill/>
          <a:ln w="9525">
            <a:noFill/>
            <a:miter lim="800000"/>
            <a:headEnd/>
            <a:tailEnd/>
          </a:ln>
        </p:spPr>
      </p:pic>
      <p:pic>
        <p:nvPicPr>
          <p:cNvPr id="5" name="Picture 12" descr="MCj04348160000[1]"/>
          <p:cNvPicPr>
            <a:picLocks noChangeAspect="1" noChangeArrowheads="1"/>
          </p:cNvPicPr>
          <p:nvPr/>
        </p:nvPicPr>
        <p:blipFill>
          <a:blip r:embed="rId4"/>
          <a:srcRect/>
          <a:stretch>
            <a:fillRect/>
          </a:stretch>
        </p:blipFill>
        <p:spPr bwMode="auto">
          <a:xfrm>
            <a:off x="6858000" y="4648200"/>
            <a:ext cx="1828800" cy="1828800"/>
          </a:xfrm>
          <a:prstGeom prst="rect">
            <a:avLst/>
          </a:prstGeom>
          <a:noFill/>
          <a:ln w="9525">
            <a:noFill/>
            <a:miter lim="800000"/>
            <a:headEnd/>
            <a:tailEnd/>
          </a:ln>
        </p:spPr>
      </p:pic>
    </p:spTree>
  </p:cSld>
  <p:clrMapOvr>
    <a:masterClrMapping/>
  </p:clrMapOvr>
  <p:transition spd="slow">
    <p:diamon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5842" name="Text Box 2"/>
          <p:cNvSpPr txBox="1">
            <a:spLocks noChangeArrowheads="1"/>
          </p:cNvSpPr>
          <p:nvPr/>
        </p:nvSpPr>
        <p:spPr bwMode="auto">
          <a:xfrm>
            <a:off x="395288" y="692150"/>
            <a:ext cx="8351837" cy="4201150"/>
          </a:xfrm>
          <a:prstGeom prst="rect">
            <a:avLst/>
          </a:prstGeom>
          <a:noFill/>
          <a:ln w="9525" algn="ctr">
            <a:noFill/>
            <a:miter lim="800000"/>
            <a:headEnd/>
            <a:tailEnd/>
          </a:ln>
          <a:effectLst/>
        </p:spPr>
        <p:txBody>
          <a:bodyPr>
            <a:spAutoFit/>
          </a:bodyPr>
          <a:lstStyle/>
          <a:p>
            <a:pPr marL="342900" indent="-342900" algn="ctr">
              <a:lnSpc>
                <a:spcPct val="80000"/>
              </a:lnSpc>
              <a:spcBef>
                <a:spcPct val="50000"/>
              </a:spcBef>
              <a:buClr>
                <a:schemeClr val="hlink"/>
              </a:buClr>
              <a:buSzPct val="80000"/>
              <a:buFont typeface="Wingdings" pitchFamily="2" charset="2"/>
              <a:buNone/>
              <a:defRPr/>
            </a:pPr>
            <a:r>
              <a:rPr lang="en-US" sz="3000" dirty="0">
                <a:effectLst>
                  <a:outerShdw blurRad="38100" dist="38100" dir="2700000" algn="tl">
                    <a:srgbClr val="FFFFFF"/>
                  </a:outerShdw>
                </a:effectLst>
                <a:latin typeface="Tahoma" pitchFamily="34" charset="0"/>
              </a:rPr>
              <a:t>To work as Vincentian Family, </a:t>
            </a:r>
          </a:p>
          <a:p>
            <a:pPr marL="342900" indent="-342900" algn="ctr">
              <a:lnSpc>
                <a:spcPct val="80000"/>
              </a:lnSpc>
              <a:spcBef>
                <a:spcPct val="50000"/>
              </a:spcBef>
              <a:buClr>
                <a:schemeClr val="hlink"/>
              </a:buClr>
              <a:buSzPct val="80000"/>
              <a:buFont typeface="Wingdings" pitchFamily="2" charset="2"/>
              <a:buNone/>
              <a:defRPr/>
            </a:pPr>
            <a:r>
              <a:rPr lang="en-US" sz="3000" dirty="0">
                <a:effectLst>
                  <a:outerShdw blurRad="38100" dist="38100" dir="2700000" algn="tl">
                    <a:srgbClr val="FFFFFF"/>
                  </a:outerShdw>
                </a:effectLst>
                <a:latin typeface="Tahoma" pitchFamily="34" charset="0"/>
              </a:rPr>
              <a:t>having </a:t>
            </a:r>
            <a:r>
              <a:rPr lang="en-US" sz="3000" dirty="0" smtClean="0">
                <a:effectLst>
                  <a:outerShdw blurRad="38100" dist="38100" dir="2700000" algn="tl">
                    <a:srgbClr val="FFFFFF"/>
                  </a:outerShdw>
                </a:effectLst>
                <a:latin typeface="Tahoma" pitchFamily="34" charset="0"/>
              </a:rPr>
              <a:t>persons who live </a:t>
            </a:r>
            <a:r>
              <a:rPr lang="en-US" sz="3000" smtClean="0">
                <a:effectLst>
                  <a:outerShdw blurRad="38100" dist="38100" dir="2700000" algn="tl">
                    <a:srgbClr val="FFFFFF"/>
                  </a:outerShdw>
                </a:effectLst>
                <a:latin typeface="Tahoma" pitchFamily="34" charset="0"/>
              </a:rPr>
              <a:t>in poverty at </a:t>
            </a:r>
            <a:r>
              <a:rPr lang="en-US" sz="3000" dirty="0">
                <a:effectLst>
                  <a:outerShdw blurRad="38100" dist="38100" dir="2700000" algn="tl">
                    <a:srgbClr val="FFFFFF"/>
                  </a:outerShdw>
                </a:effectLst>
                <a:latin typeface="Tahoma" pitchFamily="34" charset="0"/>
              </a:rPr>
              <a:t>the center of our projects,</a:t>
            </a:r>
          </a:p>
          <a:p>
            <a:pPr marL="342900" indent="-342900" algn="ctr">
              <a:lnSpc>
                <a:spcPct val="80000"/>
              </a:lnSpc>
              <a:spcBef>
                <a:spcPct val="50000"/>
              </a:spcBef>
              <a:buClr>
                <a:schemeClr val="hlink"/>
              </a:buClr>
              <a:buSzPct val="80000"/>
              <a:buFont typeface="Wingdings" pitchFamily="2" charset="2"/>
              <a:buNone/>
              <a:defRPr/>
            </a:pPr>
            <a:r>
              <a:rPr lang="en-US" sz="3000" dirty="0">
                <a:effectLst>
                  <a:outerShdw blurRad="38100" dist="38100" dir="2700000" algn="tl">
                    <a:srgbClr val="FFFFFF"/>
                  </a:outerShdw>
                </a:effectLst>
                <a:latin typeface="Tahoma" pitchFamily="34" charset="0"/>
              </a:rPr>
              <a:t>we seek to work first on ourselves,</a:t>
            </a:r>
          </a:p>
          <a:p>
            <a:pPr marL="342900" indent="-342900" algn="ctr">
              <a:lnSpc>
                <a:spcPct val="80000"/>
              </a:lnSpc>
              <a:spcBef>
                <a:spcPct val="50000"/>
              </a:spcBef>
              <a:buClr>
                <a:schemeClr val="hlink"/>
              </a:buClr>
              <a:buSzPct val="80000"/>
              <a:buFont typeface="Wingdings" pitchFamily="2" charset="2"/>
              <a:buNone/>
              <a:defRPr/>
            </a:pPr>
            <a:r>
              <a:rPr lang="en-US" sz="3000" dirty="0">
                <a:effectLst>
                  <a:outerShdw blurRad="38100" dist="38100" dir="2700000" algn="tl">
                    <a:srgbClr val="FFFFFF"/>
                  </a:outerShdw>
                </a:effectLst>
                <a:latin typeface="Tahoma" pitchFamily="34" charset="0"/>
              </a:rPr>
              <a:t>with a renewed mentality and wider perspectives,</a:t>
            </a:r>
          </a:p>
          <a:p>
            <a:pPr marL="342900" indent="-342900" algn="ctr">
              <a:lnSpc>
                <a:spcPct val="80000"/>
              </a:lnSpc>
              <a:spcBef>
                <a:spcPct val="50000"/>
              </a:spcBef>
              <a:buClr>
                <a:schemeClr val="hlink"/>
              </a:buClr>
              <a:buSzPct val="80000"/>
              <a:buFont typeface="Wingdings" pitchFamily="2" charset="2"/>
              <a:buNone/>
              <a:defRPr/>
            </a:pPr>
            <a:r>
              <a:rPr lang="en-US" sz="3000" dirty="0">
                <a:effectLst>
                  <a:outerShdw blurRad="38100" dist="38100" dir="2700000" algn="tl">
                    <a:srgbClr val="FFFFFF"/>
                  </a:outerShdw>
                </a:effectLst>
                <a:latin typeface="Tahoma" pitchFamily="34" charset="0"/>
              </a:rPr>
              <a:t>to be transformed ourselves,</a:t>
            </a:r>
          </a:p>
          <a:p>
            <a:pPr marL="342900" indent="-342900" algn="ctr">
              <a:lnSpc>
                <a:spcPct val="80000"/>
              </a:lnSpc>
              <a:spcBef>
                <a:spcPct val="50000"/>
              </a:spcBef>
              <a:buClr>
                <a:schemeClr val="hlink"/>
              </a:buClr>
              <a:buSzPct val="80000"/>
              <a:buFont typeface="Wingdings" pitchFamily="2" charset="2"/>
              <a:buNone/>
              <a:defRPr/>
            </a:pPr>
            <a:r>
              <a:rPr lang="en-US" sz="3000" dirty="0">
                <a:effectLst>
                  <a:outerShdw blurRad="38100" dist="38100" dir="2700000" algn="tl">
                    <a:srgbClr val="FFFFFF"/>
                  </a:outerShdw>
                </a:effectLst>
                <a:latin typeface="Tahoma" pitchFamily="34" charset="0"/>
              </a:rPr>
              <a:t>in order to transform others.</a:t>
            </a:r>
          </a:p>
        </p:txBody>
      </p:sp>
      <p:sp>
        <p:nvSpPr>
          <p:cNvPr id="35843" name="Text Box 3"/>
          <p:cNvSpPr txBox="1">
            <a:spLocks noChangeArrowheads="1"/>
          </p:cNvSpPr>
          <p:nvPr/>
        </p:nvSpPr>
        <p:spPr bwMode="auto">
          <a:xfrm>
            <a:off x="3851275" y="4797425"/>
            <a:ext cx="5127625" cy="336550"/>
          </a:xfrm>
          <a:prstGeom prst="rect">
            <a:avLst/>
          </a:prstGeom>
          <a:noFill/>
          <a:ln w="9525" algn="ctr">
            <a:noFill/>
            <a:miter lim="800000"/>
            <a:headEnd/>
            <a:tailEnd/>
          </a:ln>
          <a:effectLst/>
        </p:spPr>
        <p:txBody>
          <a:bodyPr wrap="none">
            <a:spAutoFit/>
          </a:bodyPr>
          <a:lstStyle/>
          <a:p>
            <a:pPr marL="342900" indent="-342900">
              <a:lnSpc>
                <a:spcPct val="80000"/>
              </a:lnSpc>
              <a:spcBef>
                <a:spcPct val="20000"/>
              </a:spcBef>
              <a:buClr>
                <a:schemeClr val="hlink"/>
              </a:buClr>
              <a:buSzPct val="80000"/>
              <a:buFont typeface="Wingdings" pitchFamily="2" charset="2"/>
              <a:buNone/>
              <a:defRPr/>
            </a:pPr>
            <a:r>
              <a:rPr lang="en-US" sz="2000">
                <a:effectLst>
                  <a:outerShdw blurRad="38100" dist="38100" dir="2700000" algn="tl">
                    <a:srgbClr val="FFFFFF"/>
                  </a:outerShdw>
                </a:effectLst>
                <a:latin typeface="Tahoma" pitchFamily="34" charset="0"/>
              </a:rPr>
              <a:t>Commission for promoting Systemic Change</a:t>
            </a:r>
          </a:p>
        </p:txBody>
      </p:sp>
      <p:pic>
        <p:nvPicPr>
          <p:cNvPr id="35844" name="Picture 4" descr="2Beira febbr2005 069"/>
          <p:cNvPicPr>
            <a:picLocks noChangeAspect="1" noChangeArrowheads="1"/>
          </p:cNvPicPr>
          <p:nvPr/>
        </p:nvPicPr>
        <p:blipFill>
          <a:blip r:embed="rId2" cstate="print"/>
          <a:srcRect/>
          <a:stretch>
            <a:fillRect/>
          </a:stretch>
        </p:blipFill>
        <p:spPr bwMode="auto">
          <a:xfrm>
            <a:off x="179388" y="4724400"/>
            <a:ext cx="1512887" cy="1058863"/>
          </a:xfrm>
          <a:prstGeom prst="rect">
            <a:avLst/>
          </a:prstGeom>
          <a:noFill/>
          <a:ln w="9525">
            <a:noFill/>
            <a:miter lim="800000"/>
            <a:headEnd/>
            <a:tailEnd/>
          </a:ln>
        </p:spPr>
      </p:pic>
      <p:pic>
        <p:nvPicPr>
          <p:cNvPr id="35845" name="Picture 5" descr="Madagascar"/>
          <p:cNvPicPr>
            <a:picLocks noChangeAspect="1" noChangeArrowheads="1"/>
          </p:cNvPicPr>
          <p:nvPr/>
        </p:nvPicPr>
        <p:blipFill>
          <a:blip r:embed="rId3"/>
          <a:srcRect/>
          <a:stretch>
            <a:fillRect/>
          </a:stretch>
        </p:blipFill>
        <p:spPr bwMode="auto">
          <a:xfrm>
            <a:off x="1692275" y="5805488"/>
            <a:ext cx="1535113" cy="1052512"/>
          </a:xfrm>
          <a:prstGeom prst="rect">
            <a:avLst/>
          </a:prstGeom>
          <a:noFill/>
          <a:ln w="9525">
            <a:noFill/>
            <a:miter lim="800000"/>
            <a:headEnd/>
            <a:tailEnd/>
          </a:ln>
        </p:spPr>
      </p:pic>
      <p:pic>
        <p:nvPicPr>
          <p:cNvPr id="35846" name="Picture 6" descr="Naciones Unidas y organismos"/>
          <p:cNvPicPr>
            <a:picLocks noChangeAspect="1" noChangeArrowheads="1"/>
          </p:cNvPicPr>
          <p:nvPr/>
        </p:nvPicPr>
        <p:blipFill>
          <a:blip r:embed="rId4"/>
          <a:srcRect/>
          <a:stretch>
            <a:fillRect/>
          </a:stretch>
        </p:blipFill>
        <p:spPr bwMode="auto">
          <a:xfrm>
            <a:off x="6084888" y="5805488"/>
            <a:ext cx="1223962" cy="1052512"/>
          </a:xfrm>
          <a:prstGeom prst="rect">
            <a:avLst/>
          </a:prstGeom>
          <a:noFill/>
          <a:ln w="9525">
            <a:noFill/>
            <a:miter lim="800000"/>
            <a:headEnd/>
            <a:tailEnd/>
          </a:ln>
        </p:spPr>
      </p:pic>
      <p:pic>
        <p:nvPicPr>
          <p:cNvPr id="35847" name="Picture 7" descr="London Homeless people"/>
          <p:cNvPicPr>
            <a:picLocks noChangeAspect="1" noChangeArrowheads="1"/>
          </p:cNvPicPr>
          <p:nvPr/>
        </p:nvPicPr>
        <p:blipFill>
          <a:blip r:embed="rId5"/>
          <a:srcRect/>
          <a:stretch>
            <a:fillRect/>
          </a:stretch>
        </p:blipFill>
        <p:spPr bwMode="auto">
          <a:xfrm>
            <a:off x="7237413" y="5805488"/>
            <a:ext cx="1584325" cy="1052512"/>
          </a:xfrm>
          <a:prstGeom prst="rect">
            <a:avLst/>
          </a:prstGeom>
          <a:noFill/>
          <a:ln w="9525">
            <a:noFill/>
            <a:miter lim="800000"/>
            <a:headEnd/>
            <a:tailEnd/>
          </a:ln>
        </p:spPr>
      </p:pic>
      <p:pic>
        <p:nvPicPr>
          <p:cNvPr id="35848" name="Picture 8" descr="Filipinas"/>
          <p:cNvPicPr>
            <a:picLocks noChangeAspect="1" noChangeArrowheads="1"/>
          </p:cNvPicPr>
          <p:nvPr/>
        </p:nvPicPr>
        <p:blipFill>
          <a:blip r:embed="rId6"/>
          <a:srcRect/>
          <a:stretch>
            <a:fillRect/>
          </a:stretch>
        </p:blipFill>
        <p:spPr bwMode="auto">
          <a:xfrm>
            <a:off x="3205163" y="5805488"/>
            <a:ext cx="1368425" cy="1033462"/>
          </a:xfrm>
          <a:prstGeom prst="rect">
            <a:avLst/>
          </a:prstGeom>
          <a:noFill/>
          <a:ln w="9525">
            <a:noFill/>
            <a:miter lim="800000"/>
            <a:headEnd/>
            <a:tailEnd/>
          </a:ln>
        </p:spPr>
      </p:pic>
      <p:pic>
        <p:nvPicPr>
          <p:cNvPr id="35849" name="Picture 9" descr="Irrigation"/>
          <p:cNvPicPr>
            <a:picLocks noChangeAspect="1" noChangeArrowheads="1"/>
          </p:cNvPicPr>
          <p:nvPr/>
        </p:nvPicPr>
        <p:blipFill>
          <a:blip r:embed="rId7"/>
          <a:srcRect/>
          <a:stretch>
            <a:fillRect/>
          </a:stretch>
        </p:blipFill>
        <p:spPr bwMode="auto">
          <a:xfrm>
            <a:off x="179388" y="5805488"/>
            <a:ext cx="1512887" cy="1023937"/>
          </a:xfrm>
          <a:prstGeom prst="rect">
            <a:avLst/>
          </a:prstGeom>
          <a:noFill/>
          <a:ln w="9525">
            <a:noFill/>
            <a:miter lim="800000"/>
            <a:headEnd/>
            <a:tailEnd/>
          </a:ln>
        </p:spPr>
      </p:pic>
      <p:pic>
        <p:nvPicPr>
          <p:cNvPr id="35850" name="Picture 10" descr="Madagascar Club de Madres"/>
          <p:cNvPicPr>
            <a:picLocks noChangeAspect="1" noChangeArrowheads="1"/>
          </p:cNvPicPr>
          <p:nvPr/>
        </p:nvPicPr>
        <p:blipFill>
          <a:blip r:embed="rId8"/>
          <a:srcRect/>
          <a:stretch>
            <a:fillRect/>
          </a:stretch>
        </p:blipFill>
        <p:spPr bwMode="auto">
          <a:xfrm>
            <a:off x="4572000" y="5805488"/>
            <a:ext cx="1512888" cy="1052512"/>
          </a:xfrm>
          <a:prstGeom prst="rect">
            <a:avLst/>
          </a:prstGeom>
          <a:noFill/>
          <a:ln w="9525">
            <a:noFill/>
            <a:miter lim="800000"/>
            <a:headEnd/>
            <a:tailEnd/>
          </a:ln>
        </p:spPr>
      </p:pic>
      <p:pic>
        <p:nvPicPr>
          <p:cNvPr id="11" name="Picture 7"/>
          <p:cNvPicPr>
            <a:picLocks noChangeAspect="1" noChangeArrowheads="1"/>
          </p:cNvPicPr>
          <p:nvPr/>
        </p:nvPicPr>
        <p:blipFill>
          <a:blip r:embed="rId9"/>
          <a:srcRect/>
          <a:stretch>
            <a:fillRect/>
          </a:stretch>
        </p:blipFill>
        <p:spPr bwMode="auto">
          <a:xfrm>
            <a:off x="228600" y="3276600"/>
            <a:ext cx="1423988" cy="137030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spd="slow">
    <p:diamon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5842"/>
                                        </p:tgtEl>
                                        <p:attrNameLst>
                                          <p:attrName>style.visibility</p:attrName>
                                        </p:attrNameLst>
                                      </p:cBhvr>
                                      <p:to>
                                        <p:strVal val="visible"/>
                                      </p:to>
                                    </p:set>
                                    <p:animEffect transition="in" filter="fade">
                                      <p:cBhvr>
                                        <p:cTn id="7" dur="2000"/>
                                        <p:tgtEl>
                                          <p:spTgt spid="35842"/>
                                        </p:tgtEl>
                                      </p:cBhvr>
                                    </p:animEffect>
                                  </p:childTnLst>
                                </p:cTn>
                              </p:par>
                            </p:childTnLst>
                          </p:cTn>
                        </p:par>
                        <p:par>
                          <p:cTn id="8" fill="hold">
                            <p:stCondLst>
                              <p:cond delay="2000"/>
                            </p:stCondLst>
                            <p:childTnLst>
                              <p:par>
                                <p:cTn id="9" presetID="10" presetClass="entr" presetSubtype="0" fill="hold" grpId="0" nodeType="afterEffect">
                                  <p:stCondLst>
                                    <p:cond delay="2000"/>
                                  </p:stCondLst>
                                  <p:childTnLst>
                                    <p:set>
                                      <p:cBhvr>
                                        <p:cTn id="10" dur="1" fill="hold">
                                          <p:stCondLst>
                                            <p:cond delay="0"/>
                                          </p:stCondLst>
                                        </p:cTn>
                                        <p:tgtEl>
                                          <p:spTgt spid="35843"/>
                                        </p:tgtEl>
                                        <p:attrNameLst>
                                          <p:attrName>style.visibility</p:attrName>
                                        </p:attrNameLst>
                                      </p:cBhvr>
                                      <p:to>
                                        <p:strVal val="visible"/>
                                      </p:to>
                                    </p:set>
                                    <p:animEffect transition="in" filter="fade">
                                      <p:cBhvr>
                                        <p:cTn id="11" dur="500"/>
                                        <p:tgtEl>
                                          <p:spTgt spid="35843"/>
                                        </p:tgtEl>
                                      </p:cBhvr>
                                    </p:animEffect>
                                  </p:childTnLst>
                                </p:cTn>
                              </p:par>
                              <p:par>
                                <p:cTn id="12" presetID="10" presetClass="entr" presetSubtype="0" fill="hold" nodeType="withEffect">
                                  <p:stCondLst>
                                    <p:cond delay="300"/>
                                  </p:stCondLst>
                                  <p:childTnLst>
                                    <p:set>
                                      <p:cBhvr>
                                        <p:cTn id="13" dur="1" fill="hold">
                                          <p:stCondLst>
                                            <p:cond delay="0"/>
                                          </p:stCondLst>
                                        </p:cTn>
                                        <p:tgtEl>
                                          <p:spTgt spid="35844"/>
                                        </p:tgtEl>
                                        <p:attrNameLst>
                                          <p:attrName>style.visibility</p:attrName>
                                        </p:attrNameLst>
                                      </p:cBhvr>
                                      <p:to>
                                        <p:strVal val="visible"/>
                                      </p:to>
                                    </p:set>
                                    <p:animEffect transition="in" filter="fade">
                                      <p:cBhvr>
                                        <p:cTn id="14" dur="500"/>
                                        <p:tgtEl>
                                          <p:spTgt spid="35844"/>
                                        </p:tgtEl>
                                      </p:cBhvr>
                                    </p:animEffect>
                                  </p:childTnLst>
                                </p:cTn>
                              </p:par>
                              <p:par>
                                <p:cTn id="15" presetID="10" presetClass="entr" presetSubtype="0" fill="hold" nodeType="withEffect">
                                  <p:stCondLst>
                                    <p:cond delay="500"/>
                                  </p:stCondLst>
                                  <p:childTnLst>
                                    <p:set>
                                      <p:cBhvr>
                                        <p:cTn id="16" dur="1" fill="hold">
                                          <p:stCondLst>
                                            <p:cond delay="0"/>
                                          </p:stCondLst>
                                        </p:cTn>
                                        <p:tgtEl>
                                          <p:spTgt spid="35849"/>
                                        </p:tgtEl>
                                        <p:attrNameLst>
                                          <p:attrName>style.visibility</p:attrName>
                                        </p:attrNameLst>
                                      </p:cBhvr>
                                      <p:to>
                                        <p:strVal val="visible"/>
                                      </p:to>
                                    </p:set>
                                    <p:animEffect transition="in" filter="fade">
                                      <p:cBhvr>
                                        <p:cTn id="17" dur="500"/>
                                        <p:tgtEl>
                                          <p:spTgt spid="35849"/>
                                        </p:tgtEl>
                                      </p:cBhvr>
                                    </p:animEffect>
                                  </p:childTnLst>
                                </p:cTn>
                              </p:par>
                              <p:par>
                                <p:cTn id="18" presetID="10" presetClass="entr" presetSubtype="0" fill="hold" nodeType="withEffect">
                                  <p:stCondLst>
                                    <p:cond delay="800"/>
                                  </p:stCondLst>
                                  <p:childTnLst>
                                    <p:set>
                                      <p:cBhvr>
                                        <p:cTn id="19" dur="1" fill="hold">
                                          <p:stCondLst>
                                            <p:cond delay="0"/>
                                          </p:stCondLst>
                                        </p:cTn>
                                        <p:tgtEl>
                                          <p:spTgt spid="35845"/>
                                        </p:tgtEl>
                                        <p:attrNameLst>
                                          <p:attrName>style.visibility</p:attrName>
                                        </p:attrNameLst>
                                      </p:cBhvr>
                                      <p:to>
                                        <p:strVal val="visible"/>
                                      </p:to>
                                    </p:set>
                                    <p:animEffect transition="in" filter="fade">
                                      <p:cBhvr>
                                        <p:cTn id="20" dur="500"/>
                                        <p:tgtEl>
                                          <p:spTgt spid="35845"/>
                                        </p:tgtEl>
                                      </p:cBhvr>
                                    </p:animEffect>
                                  </p:childTnLst>
                                </p:cTn>
                              </p:par>
                              <p:par>
                                <p:cTn id="21" presetID="10" presetClass="entr" presetSubtype="0" fill="hold" nodeType="withEffect">
                                  <p:stCondLst>
                                    <p:cond delay="1000"/>
                                  </p:stCondLst>
                                  <p:childTnLst>
                                    <p:set>
                                      <p:cBhvr>
                                        <p:cTn id="22" dur="1" fill="hold">
                                          <p:stCondLst>
                                            <p:cond delay="0"/>
                                          </p:stCondLst>
                                        </p:cTn>
                                        <p:tgtEl>
                                          <p:spTgt spid="35848"/>
                                        </p:tgtEl>
                                        <p:attrNameLst>
                                          <p:attrName>style.visibility</p:attrName>
                                        </p:attrNameLst>
                                      </p:cBhvr>
                                      <p:to>
                                        <p:strVal val="visible"/>
                                      </p:to>
                                    </p:set>
                                    <p:animEffect transition="in" filter="fade">
                                      <p:cBhvr>
                                        <p:cTn id="23" dur="500"/>
                                        <p:tgtEl>
                                          <p:spTgt spid="35848"/>
                                        </p:tgtEl>
                                      </p:cBhvr>
                                    </p:animEffect>
                                  </p:childTnLst>
                                </p:cTn>
                              </p:par>
                              <p:par>
                                <p:cTn id="24" presetID="10" presetClass="entr" presetSubtype="0" fill="hold" nodeType="withEffect">
                                  <p:stCondLst>
                                    <p:cond delay="1300"/>
                                  </p:stCondLst>
                                  <p:childTnLst>
                                    <p:set>
                                      <p:cBhvr>
                                        <p:cTn id="25" dur="1" fill="hold">
                                          <p:stCondLst>
                                            <p:cond delay="0"/>
                                          </p:stCondLst>
                                        </p:cTn>
                                        <p:tgtEl>
                                          <p:spTgt spid="35850"/>
                                        </p:tgtEl>
                                        <p:attrNameLst>
                                          <p:attrName>style.visibility</p:attrName>
                                        </p:attrNameLst>
                                      </p:cBhvr>
                                      <p:to>
                                        <p:strVal val="visible"/>
                                      </p:to>
                                    </p:set>
                                    <p:animEffect transition="in" filter="fade">
                                      <p:cBhvr>
                                        <p:cTn id="26" dur="500"/>
                                        <p:tgtEl>
                                          <p:spTgt spid="35850"/>
                                        </p:tgtEl>
                                      </p:cBhvr>
                                    </p:animEffect>
                                  </p:childTnLst>
                                </p:cTn>
                              </p:par>
                              <p:par>
                                <p:cTn id="27" presetID="10" presetClass="entr" presetSubtype="0" fill="hold" nodeType="withEffect">
                                  <p:stCondLst>
                                    <p:cond delay="1500"/>
                                  </p:stCondLst>
                                  <p:childTnLst>
                                    <p:set>
                                      <p:cBhvr>
                                        <p:cTn id="28" dur="1" fill="hold">
                                          <p:stCondLst>
                                            <p:cond delay="0"/>
                                          </p:stCondLst>
                                        </p:cTn>
                                        <p:tgtEl>
                                          <p:spTgt spid="35846"/>
                                        </p:tgtEl>
                                        <p:attrNameLst>
                                          <p:attrName>style.visibility</p:attrName>
                                        </p:attrNameLst>
                                      </p:cBhvr>
                                      <p:to>
                                        <p:strVal val="visible"/>
                                      </p:to>
                                    </p:set>
                                    <p:animEffect transition="in" filter="fade">
                                      <p:cBhvr>
                                        <p:cTn id="29" dur="500"/>
                                        <p:tgtEl>
                                          <p:spTgt spid="35846"/>
                                        </p:tgtEl>
                                      </p:cBhvr>
                                    </p:animEffect>
                                  </p:childTnLst>
                                </p:cTn>
                              </p:par>
                              <p:par>
                                <p:cTn id="30" presetID="10" presetClass="entr" presetSubtype="0" fill="hold" nodeType="withEffect">
                                  <p:stCondLst>
                                    <p:cond delay="1800"/>
                                  </p:stCondLst>
                                  <p:childTnLst>
                                    <p:set>
                                      <p:cBhvr>
                                        <p:cTn id="31" dur="1" fill="hold">
                                          <p:stCondLst>
                                            <p:cond delay="0"/>
                                          </p:stCondLst>
                                        </p:cTn>
                                        <p:tgtEl>
                                          <p:spTgt spid="35847"/>
                                        </p:tgtEl>
                                        <p:attrNameLst>
                                          <p:attrName>style.visibility</p:attrName>
                                        </p:attrNameLst>
                                      </p:cBhvr>
                                      <p:to>
                                        <p:strVal val="visible"/>
                                      </p:to>
                                    </p:set>
                                    <p:animEffect transition="in" filter="fade">
                                      <p:cBhvr>
                                        <p:cTn id="32" dur="500"/>
                                        <p:tgtEl>
                                          <p:spTgt spid="358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2" grpId="0"/>
      <p:bldP spid="35843" grpId="0"/>
    </p:bld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effectLst>
                  <a:outerShdw blurRad="38100" dist="38100" dir="2700000" algn="tl">
                    <a:srgbClr val="000000">
                      <a:alpha val="43137"/>
                    </a:srgbClr>
                  </a:outerShdw>
                </a:effectLst>
                <a:latin typeface="Arial" pitchFamily="34" charset="0"/>
              </a:rPr>
              <a:t>Systemic Thinking</a:t>
            </a:r>
            <a:r>
              <a:rPr lang="en-US" dirty="0" smtClean="0">
                <a:solidFill>
                  <a:srgbClr val="C00000"/>
                </a:solidFill>
                <a:effectLst>
                  <a:outerShdw blurRad="38100" dist="38100" dir="2700000" algn="tl">
                    <a:srgbClr val="000000">
                      <a:alpha val="43137"/>
                    </a:srgbClr>
                  </a:outerShdw>
                </a:effectLst>
                <a:latin typeface="Arial" pitchFamily="34" charset="0"/>
              </a:rPr>
              <a:t/>
            </a:r>
            <a:br>
              <a:rPr lang="en-US" dirty="0" smtClean="0">
                <a:solidFill>
                  <a:srgbClr val="C00000"/>
                </a:solidFill>
                <a:effectLst>
                  <a:outerShdw blurRad="38100" dist="38100" dir="2700000" algn="tl">
                    <a:srgbClr val="000000">
                      <a:alpha val="43137"/>
                    </a:srgbClr>
                  </a:outerShdw>
                </a:effectLst>
                <a:latin typeface="Arial" pitchFamily="34" charset="0"/>
              </a:rPr>
            </a:br>
            <a:endParaRPr lang="en-GB" dirty="0"/>
          </a:p>
        </p:txBody>
      </p:sp>
      <p:sp>
        <p:nvSpPr>
          <p:cNvPr id="3" name="Content Placeholder 2"/>
          <p:cNvSpPr>
            <a:spLocks noGrp="1"/>
          </p:cNvSpPr>
          <p:nvPr>
            <p:ph idx="1"/>
          </p:nvPr>
        </p:nvSpPr>
        <p:spPr/>
        <p:txBody>
          <a:bodyPr/>
          <a:lstStyle/>
          <a:p>
            <a:pPr>
              <a:buNone/>
            </a:pPr>
            <a:r>
              <a:rPr lang="en-US" dirty="0" smtClean="0">
                <a:latin typeface="Arial" pitchFamily="34" charset="0"/>
              </a:rPr>
              <a:t>	A </a:t>
            </a:r>
            <a:r>
              <a:rPr lang="en-US" i="1" dirty="0" smtClean="0">
                <a:latin typeface="Arial" pitchFamily="34" charset="0"/>
              </a:rPr>
              <a:t>system</a:t>
            </a:r>
            <a:r>
              <a:rPr lang="en-US" dirty="0" smtClean="0">
                <a:latin typeface="Arial" pitchFamily="34" charset="0"/>
              </a:rPr>
              <a:t> is composed of parts, but you cannot understand a system by looking only at its individual parts. You need to work with the whole of a system, even as you work with individual parts or isolated problems. </a:t>
            </a:r>
          </a:p>
          <a:p>
            <a:endParaRPr lang="en-GB" dirty="0"/>
          </a:p>
        </p:txBody>
      </p:sp>
    </p:spTree>
  </p:cSld>
  <p:clrMapOvr>
    <a:masterClrMapping/>
  </p:clrMapOvr>
  <p:transition spd="slow">
    <p:diamon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latin typeface="Calibri" pitchFamily="34" charset="0"/>
                <a:cs typeface="Arial" pitchFamily="34" charset="0"/>
              </a:rPr>
              <a:t>Social Systems</a:t>
            </a:r>
            <a:endParaRPr lang="en-GB" dirty="0">
              <a:solidFill>
                <a:schemeClr val="tx1"/>
              </a:solidFill>
            </a:endParaRPr>
          </a:p>
        </p:txBody>
      </p:sp>
      <p:sp>
        <p:nvSpPr>
          <p:cNvPr id="3" name="Content Placeholder 2"/>
          <p:cNvSpPr>
            <a:spLocks noGrp="1"/>
          </p:cNvSpPr>
          <p:nvPr>
            <p:ph idx="1"/>
          </p:nvPr>
        </p:nvSpPr>
        <p:spPr/>
        <p:txBody>
          <a:bodyPr/>
          <a:lstStyle/>
          <a:p>
            <a:pPr lvl="1" eaLnBrk="1" hangingPunct="1">
              <a:lnSpc>
                <a:spcPct val="93000"/>
              </a:lnSpc>
              <a:buClr>
                <a:srgbClr val="C00000"/>
              </a:buClr>
              <a:buFont typeface="Wingdings" pitchFamily="2" charset="2"/>
              <a:buNone/>
              <a:tabLst>
                <a:tab pos="723900" algn="l"/>
                <a:tab pos="1447800" algn="l"/>
                <a:tab pos="2171700" algn="l"/>
                <a:tab pos="2895600" algn="l"/>
                <a:tab pos="3619500" algn="l"/>
                <a:tab pos="4343400" algn="l"/>
                <a:tab pos="5067300" algn="l"/>
                <a:tab pos="5791200" algn="l"/>
                <a:tab pos="6515100" algn="l"/>
                <a:tab pos="7239000" algn="l"/>
                <a:tab pos="7962900" algn="l"/>
              </a:tabLst>
              <a:defRPr/>
            </a:pPr>
            <a:endParaRPr lang="en-GB" sz="2000" dirty="0" smtClean="0">
              <a:solidFill>
                <a:schemeClr val="bg1"/>
              </a:solidFill>
              <a:latin typeface="Arial" pitchFamily="34" charset="0"/>
              <a:ea typeface="msmincho"/>
              <a:cs typeface="msmincho"/>
            </a:endParaRPr>
          </a:p>
          <a:p>
            <a:pPr lvl="1" eaLnBrk="1" hangingPunct="1">
              <a:lnSpc>
                <a:spcPct val="93000"/>
              </a:lnSpc>
              <a:buClr>
                <a:srgbClr val="C00000"/>
              </a:buClr>
              <a:buFont typeface="Wingdings" pitchFamily="2" charset="2"/>
              <a:buNone/>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en-GB" sz="2400" dirty="0" smtClean="0">
                <a:latin typeface="Arial" pitchFamily="34" charset="0"/>
                <a:ea typeface="msmincho"/>
                <a:cs typeface="msmincho"/>
              </a:rPr>
              <a:t>Social and political institutions are :</a:t>
            </a:r>
          </a:p>
          <a:p>
            <a:pPr lvl="1" eaLnBrk="1" hangingPunct="1">
              <a:lnSpc>
                <a:spcPct val="93000"/>
              </a:lnSpc>
              <a:buClr>
                <a:srgbClr val="C00000"/>
              </a:buClr>
              <a:buFont typeface="Wingdings" pitchFamily="2" charset="2"/>
              <a:buNone/>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en-GB" sz="2400" dirty="0" smtClean="0">
                <a:latin typeface="Arial" pitchFamily="34" charset="0"/>
                <a:ea typeface="msmincho"/>
                <a:cs typeface="msmincho"/>
              </a:rPr>
              <a:t> </a:t>
            </a:r>
          </a:p>
          <a:p>
            <a:pPr lvl="1" eaLnBrk="1" hangingPunct="1">
              <a:lnSpc>
                <a:spcPct val="93000"/>
              </a:lnSpc>
              <a:buClr>
                <a:srgbClr val="C00000"/>
              </a:buClr>
              <a:buFont typeface="Wingdings" pitchFamily="2" charset="2"/>
              <a:buChar char="Ø"/>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en-GB" sz="2400" dirty="0" smtClean="0">
                <a:latin typeface="Arial" pitchFamily="34" charset="0"/>
                <a:ea typeface="msmincho"/>
                <a:cs typeface="msmincho"/>
              </a:rPr>
              <a:t> context</a:t>
            </a:r>
          </a:p>
          <a:p>
            <a:pPr lvl="1" eaLnBrk="1" hangingPunct="1">
              <a:lnSpc>
                <a:spcPct val="93000"/>
              </a:lnSpc>
              <a:buClr>
                <a:srgbClr val="C00000"/>
              </a:buClr>
              <a:buFont typeface="Wingdings" pitchFamily="2" charset="2"/>
              <a:buChar char="Ø"/>
              <a:tabLst>
                <a:tab pos="723900" algn="l"/>
                <a:tab pos="1447800" algn="l"/>
                <a:tab pos="2171700" algn="l"/>
                <a:tab pos="2895600" algn="l"/>
                <a:tab pos="3619500" algn="l"/>
                <a:tab pos="4343400" algn="l"/>
                <a:tab pos="5067300" algn="l"/>
                <a:tab pos="5791200" algn="l"/>
                <a:tab pos="6515100" algn="l"/>
                <a:tab pos="7239000" algn="l"/>
                <a:tab pos="7962900" algn="l"/>
              </a:tabLst>
              <a:defRPr/>
            </a:pPr>
            <a:endParaRPr lang="en-GB" sz="2400" dirty="0" smtClean="0">
              <a:latin typeface="Arial" pitchFamily="34" charset="0"/>
              <a:ea typeface="msmincho"/>
              <a:cs typeface="msmincho"/>
            </a:endParaRPr>
          </a:p>
          <a:p>
            <a:pPr lvl="1" eaLnBrk="1" hangingPunct="1">
              <a:lnSpc>
                <a:spcPct val="93000"/>
              </a:lnSpc>
              <a:buClr>
                <a:srgbClr val="C00000"/>
              </a:buClr>
              <a:buFont typeface="Wingdings" pitchFamily="2" charset="2"/>
              <a:buChar char="Ø"/>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en-GB" sz="2400" dirty="0" smtClean="0">
                <a:latin typeface="Arial" pitchFamily="34" charset="0"/>
                <a:ea typeface="msmincho"/>
                <a:cs typeface="msmincho"/>
              </a:rPr>
              <a:t> meant to provide the resources people need to survive </a:t>
            </a:r>
          </a:p>
          <a:p>
            <a:pPr lvl="1" eaLnBrk="1" hangingPunct="1">
              <a:lnSpc>
                <a:spcPct val="93000"/>
              </a:lnSpc>
              <a:buClr>
                <a:srgbClr val="C00000"/>
              </a:buClr>
              <a:buFont typeface="Wingdings" pitchFamily="2" charset="2"/>
              <a:buNone/>
              <a:tabLst>
                <a:tab pos="723900" algn="l"/>
                <a:tab pos="1447800" algn="l"/>
                <a:tab pos="2171700" algn="l"/>
                <a:tab pos="2895600" algn="l"/>
                <a:tab pos="3619500" algn="l"/>
                <a:tab pos="4343400" algn="l"/>
                <a:tab pos="5067300" algn="l"/>
                <a:tab pos="5791200" algn="l"/>
                <a:tab pos="6515100" algn="l"/>
                <a:tab pos="7239000" algn="l"/>
                <a:tab pos="7962900" algn="l"/>
              </a:tabLst>
              <a:defRPr/>
            </a:pPr>
            <a:endParaRPr lang="en-GB" sz="2400" dirty="0" smtClean="0">
              <a:latin typeface="Arial" pitchFamily="34" charset="0"/>
              <a:ea typeface="msmincho"/>
              <a:cs typeface="msmincho"/>
            </a:endParaRPr>
          </a:p>
          <a:p>
            <a:pPr lvl="1" eaLnBrk="1" hangingPunct="1">
              <a:lnSpc>
                <a:spcPct val="93000"/>
              </a:lnSpc>
              <a:buClr>
                <a:srgbClr val="C00000"/>
              </a:buClr>
              <a:buFont typeface="Wingdings" pitchFamily="2" charset="2"/>
              <a:buChar char="Ø"/>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en-GB" sz="2400" dirty="0" smtClean="0">
                <a:latin typeface="Arial" pitchFamily="34" charset="0"/>
                <a:ea typeface="msmincho"/>
                <a:cs typeface="msmincho"/>
              </a:rPr>
              <a:t> meant to ensure that basic human needs are met.</a:t>
            </a:r>
          </a:p>
          <a:p>
            <a:pPr lvl="1" eaLnBrk="1" hangingPunct="1">
              <a:lnSpc>
                <a:spcPct val="93000"/>
              </a:lnSpc>
              <a:buClr>
                <a:srgbClr val="C00000"/>
              </a:buClr>
              <a:buFont typeface="Wingdings" pitchFamily="2" charset="2"/>
              <a:buNone/>
              <a:tabLst>
                <a:tab pos="723900" algn="l"/>
                <a:tab pos="1447800" algn="l"/>
                <a:tab pos="2171700" algn="l"/>
                <a:tab pos="2895600" algn="l"/>
                <a:tab pos="3619500" algn="l"/>
                <a:tab pos="4343400" algn="l"/>
                <a:tab pos="5067300" algn="l"/>
                <a:tab pos="5791200" algn="l"/>
                <a:tab pos="6515100" algn="l"/>
                <a:tab pos="7239000" algn="l"/>
                <a:tab pos="7962900" algn="l"/>
              </a:tabLst>
              <a:defRPr/>
            </a:pPr>
            <a:endParaRPr lang="en-GB" sz="2000" dirty="0" smtClean="0">
              <a:latin typeface="Arial" pitchFamily="34" charset="0"/>
              <a:ea typeface="msmincho"/>
              <a:cs typeface="msmincho"/>
            </a:endParaRPr>
          </a:p>
          <a:p>
            <a:pPr lvl="1" eaLnBrk="1" hangingPunct="1">
              <a:lnSpc>
                <a:spcPct val="93000"/>
              </a:lnSpc>
              <a:buClr>
                <a:srgbClr val="C00000"/>
              </a:buClr>
              <a:buFont typeface="Wingdings" pitchFamily="2" charset="2"/>
              <a:buChar char="Ø"/>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en-GB" sz="2400" dirty="0" smtClean="0">
                <a:latin typeface="Arial" pitchFamily="34" charset="0"/>
              </a:rPr>
              <a:t> often exclusive, unequal and entrapping</a:t>
            </a:r>
          </a:p>
          <a:p>
            <a:endParaRPr lang="en-GB" dirty="0"/>
          </a:p>
        </p:txBody>
      </p:sp>
    </p:spTree>
  </p:cSld>
  <p:clrMapOvr>
    <a:masterClrMapping/>
  </p:clrMapOvr>
  <p:transition spd="slow">
    <p:diamon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 name="Content Placeholder 6" descr="circle1.jpg"/>
          <p:cNvPicPr>
            <a:picLocks noGrp="1" noChangeAspect="1"/>
          </p:cNvPicPr>
          <p:nvPr>
            <p:ph idx="1"/>
          </p:nvPr>
        </p:nvPicPr>
        <p:blipFill>
          <a:blip r:embed="rId2"/>
          <a:stretch>
            <a:fillRect/>
          </a:stretch>
        </p:blipFill>
        <p:spPr>
          <a:xfrm>
            <a:off x="2057400" y="1676400"/>
            <a:ext cx="4761711" cy="3962400"/>
          </a:xfrm>
          <a:prstGeom prst="roundRect">
            <a:avLst>
              <a:gd name="adj" fmla="val 8594"/>
            </a:avLst>
          </a:prstGeom>
          <a:solidFill>
            <a:srgbClr val="FFFFFF">
              <a:shade val="85000"/>
            </a:srgbClr>
          </a:solidFill>
          <a:effectLst>
            <a:reflection blurRad="12700" stA="38000" endPos="28000" dist="5000" dir="5400000" sy="-100000" algn="bl" rotWithShape="0"/>
          </a:effectLst>
        </p:spPr>
      </p:pic>
      <p:sp>
        <p:nvSpPr>
          <p:cNvPr id="5" name="Rectangle 4"/>
          <p:cNvSpPr/>
          <p:nvPr/>
        </p:nvSpPr>
        <p:spPr>
          <a:xfrm>
            <a:off x="4038600" y="2133600"/>
            <a:ext cx="609600" cy="3048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ounded Rectangle 5"/>
          <p:cNvSpPr/>
          <p:nvPr/>
        </p:nvSpPr>
        <p:spPr>
          <a:xfrm>
            <a:off x="5257800" y="2971800"/>
            <a:ext cx="1066800" cy="381000"/>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Rounded Rectangle 6"/>
          <p:cNvSpPr/>
          <p:nvPr/>
        </p:nvSpPr>
        <p:spPr>
          <a:xfrm>
            <a:off x="5029200" y="4419600"/>
            <a:ext cx="914400" cy="381000"/>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 name="Rounded Rectangle 8"/>
          <p:cNvSpPr/>
          <p:nvPr/>
        </p:nvSpPr>
        <p:spPr>
          <a:xfrm>
            <a:off x="2590800" y="4495800"/>
            <a:ext cx="1066800" cy="304800"/>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 name="Rounded Rectangle 9"/>
          <p:cNvSpPr/>
          <p:nvPr/>
        </p:nvSpPr>
        <p:spPr>
          <a:xfrm>
            <a:off x="2438400" y="2971800"/>
            <a:ext cx="1219200" cy="381000"/>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5" name="Rectangle 14"/>
          <p:cNvSpPr/>
          <p:nvPr/>
        </p:nvSpPr>
        <p:spPr>
          <a:xfrm>
            <a:off x="457200" y="92095"/>
            <a:ext cx="8571449" cy="1508105"/>
          </a:xfrm>
          <a:prstGeom prst="rect">
            <a:avLst/>
          </a:prstGeom>
          <a:noFill/>
        </p:spPr>
        <p:txBody>
          <a:bodyPr wrap="non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defRPr/>
            </a:pPr>
            <a:r>
              <a:rPr lang="en-US" sz="46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rajan Pro" pitchFamily="18" charset="0"/>
              </a:rPr>
              <a:t>An Illustration of How </a:t>
            </a:r>
            <a:br>
              <a:rPr lang="en-US" sz="46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rajan Pro" pitchFamily="18" charset="0"/>
              </a:rPr>
            </a:br>
            <a:r>
              <a:rPr lang="en-US" sz="46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rajan Pro" pitchFamily="18" charset="0"/>
              </a:rPr>
              <a:t>Systemic Change Works</a:t>
            </a:r>
            <a:endParaRPr lang="en-US" sz="46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15">
                                            <p:txEl>
                                              <p:pRg st="0" end="0"/>
                                            </p:txEl>
                                          </p:spTgt>
                                        </p:tgtEl>
                                        <p:attrNameLst>
                                          <p:attrName>style.visibility</p:attrName>
                                        </p:attrNameLst>
                                      </p:cBhvr>
                                      <p:to>
                                        <p:strVal val="visible"/>
                                      </p:to>
                                    </p:set>
                                    <p:anim calcmode="lin" valueType="num">
                                      <p:cBhvr additive="base">
                                        <p:cTn id="7" dur="500" fill="hold"/>
                                        <p:tgtEl>
                                          <p:spTgt spid="1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1000"/>
                                        <p:tgtEl>
                                          <p:spTgt spid="4"/>
                                        </p:tgtEl>
                                      </p:cBhvr>
                                    </p:animEffect>
                                  </p:childTnLst>
                                </p:cTn>
                              </p:par>
                              <p:par>
                                <p:cTn id="14" presetID="10" presetClass="entr" presetSubtype="0" fill="hold" grpId="1" nodeType="with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fade">
                                      <p:cBhvr>
                                        <p:cTn id="16" dur="500"/>
                                        <p:tgtEl>
                                          <p:spTgt spid="5"/>
                                        </p:tgtEl>
                                      </p:cBhvr>
                                    </p:animEffect>
                                  </p:childTnLst>
                                </p:cTn>
                              </p:par>
                              <p:par>
                                <p:cTn id="17" presetID="10" presetClass="entr" presetSubtype="0" fill="hold" grpId="1" nodeType="with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500"/>
                                        <p:tgtEl>
                                          <p:spTgt spid="6"/>
                                        </p:tgtEl>
                                      </p:cBhvr>
                                    </p:animEffect>
                                  </p:childTnLst>
                                </p:cTn>
                              </p:par>
                              <p:par>
                                <p:cTn id="20" presetID="10" presetClass="entr" presetSubtype="0" fill="hold" grpId="1" nodeType="with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500"/>
                                        <p:tgtEl>
                                          <p:spTgt spid="7"/>
                                        </p:tgtEl>
                                      </p:cBhvr>
                                    </p:animEffect>
                                  </p:childTnLst>
                                </p:cTn>
                              </p:par>
                              <p:par>
                                <p:cTn id="23" presetID="10" presetClass="entr" presetSubtype="0" fill="hold" grpId="1" nodeType="with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fade">
                                      <p:cBhvr>
                                        <p:cTn id="25" dur="500"/>
                                        <p:tgtEl>
                                          <p:spTgt spid="9"/>
                                        </p:tgtEl>
                                      </p:cBhvr>
                                    </p:animEffect>
                                  </p:childTnLst>
                                </p:cTn>
                              </p:par>
                              <p:par>
                                <p:cTn id="26" presetID="10" presetClass="entr" presetSubtype="0" fill="hold" grpId="1" nodeType="with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fade">
                                      <p:cBhvr>
                                        <p:cTn id="28" dur="500"/>
                                        <p:tgtEl>
                                          <p:spTgt spid="10"/>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xit" presetSubtype="0" fill="hold" grpId="0" nodeType="clickEffect">
                                  <p:stCondLst>
                                    <p:cond delay="0"/>
                                  </p:stCondLst>
                                  <p:childTnLst>
                                    <p:animEffect transition="out" filter="fade">
                                      <p:cBhvr>
                                        <p:cTn id="32" dur="3000"/>
                                        <p:tgtEl>
                                          <p:spTgt spid="5"/>
                                        </p:tgtEl>
                                      </p:cBhvr>
                                    </p:animEffect>
                                    <p:set>
                                      <p:cBhvr>
                                        <p:cTn id="33" dur="1" fill="hold">
                                          <p:stCondLst>
                                            <p:cond delay="2999"/>
                                          </p:stCondLst>
                                        </p:cTn>
                                        <p:tgtEl>
                                          <p:spTgt spid="5"/>
                                        </p:tgtEl>
                                        <p:attrNameLst>
                                          <p:attrName>style.visibility</p:attrName>
                                        </p:attrNameLst>
                                      </p:cBhvr>
                                      <p:to>
                                        <p:strVal val="hidden"/>
                                      </p:to>
                                    </p:set>
                                  </p:childTnLst>
                                </p:cTn>
                              </p:par>
                            </p:childTnLst>
                          </p:cTn>
                        </p:par>
                        <p:par>
                          <p:cTn id="34" fill="hold">
                            <p:stCondLst>
                              <p:cond delay="3000"/>
                            </p:stCondLst>
                            <p:childTnLst>
                              <p:par>
                                <p:cTn id="35" presetID="10" presetClass="exit" presetSubtype="0" fill="hold" grpId="0" nodeType="afterEffect">
                                  <p:stCondLst>
                                    <p:cond delay="0"/>
                                  </p:stCondLst>
                                  <p:childTnLst>
                                    <p:animEffect transition="out" filter="fade">
                                      <p:cBhvr>
                                        <p:cTn id="36" dur="3000"/>
                                        <p:tgtEl>
                                          <p:spTgt spid="6"/>
                                        </p:tgtEl>
                                      </p:cBhvr>
                                    </p:animEffect>
                                    <p:set>
                                      <p:cBhvr>
                                        <p:cTn id="37" dur="1" fill="hold">
                                          <p:stCondLst>
                                            <p:cond delay="2999"/>
                                          </p:stCondLst>
                                        </p:cTn>
                                        <p:tgtEl>
                                          <p:spTgt spid="6"/>
                                        </p:tgtEl>
                                        <p:attrNameLst>
                                          <p:attrName>style.visibility</p:attrName>
                                        </p:attrNameLst>
                                      </p:cBhvr>
                                      <p:to>
                                        <p:strVal val="hidden"/>
                                      </p:to>
                                    </p:set>
                                  </p:childTnLst>
                                </p:cTn>
                              </p:par>
                            </p:childTnLst>
                          </p:cTn>
                        </p:par>
                        <p:par>
                          <p:cTn id="38" fill="hold">
                            <p:stCondLst>
                              <p:cond delay="6000"/>
                            </p:stCondLst>
                            <p:childTnLst>
                              <p:par>
                                <p:cTn id="39" presetID="10" presetClass="exit" presetSubtype="0" fill="hold" grpId="0" nodeType="afterEffect">
                                  <p:stCondLst>
                                    <p:cond delay="0"/>
                                  </p:stCondLst>
                                  <p:childTnLst>
                                    <p:animEffect transition="out" filter="fade">
                                      <p:cBhvr>
                                        <p:cTn id="40" dur="3000"/>
                                        <p:tgtEl>
                                          <p:spTgt spid="7"/>
                                        </p:tgtEl>
                                      </p:cBhvr>
                                    </p:animEffect>
                                    <p:set>
                                      <p:cBhvr>
                                        <p:cTn id="41" dur="1" fill="hold">
                                          <p:stCondLst>
                                            <p:cond delay="2999"/>
                                          </p:stCondLst>
                                        </p:cTn>
                                        <p:tgtEl>
                                          <p:spTgt spid="7"/>
                                        </p:tgtEl>
                                        <p:attrNameLst>
                                          <p:attrName>style.visibility</p:attrName>
                                        </p:attrNameLst>
                                      </p:cBhvr>
                                      <p:to>
                                        <p:strVal val="hidden"/>
                                      </p:to>
                                    </p:set>
                                  </p:childTnLst>
                                </p:cTn>
                              </p:par>
                            </p:childTnLst>
                          </p:cTn>
                        </p:par>
                        <p:par>
                          <p:cTn id="42" fill="hold">
                            <p:stCondLst>
                              <p:cond delay="9000"/>
                            </p:stCondLst>
                            <p:childTnLst>
                              <p:par>
                                <p:cTn id="43" presetID="10" presetClass="exit" presetSubtype="0" fill="hold" grpId="0" nodeType="afterEffect">
                                  <p:stCondLst>
                                    <p:cond delay="0"/>
                                  </p:stCondLst>
                                  <p:childTnLst>
                                    <p:animEffect transition="out" filter="fade">
                                      <p:cBhvr>
                                        <p:cTn id="44" dur="3000"/>
                                        <p:tgtEl>
                                          <p:spTgt spid="9"/>
                                        </p:tgtEl>
                                      </p:cBhvr>
                                    </p:animEffect>
                                    <p:set>
                                      <p:cBhvr>
                                        <p:cTn id="45" dur="1" fill="hold">
                                          <p:stCondLst>
                                            <p:cond delay="2999"/>
                                          </p:stCondLst>
                                        </p:cTn>
                                        <p:tgtEl>
                                          <p:spTgt spid="9"/>
                                        </p:tgtEl>
                                        <p:attrNameLst>
                                          <p:attrName>style.visibility</p:attrName>
                                        </p:attrNameLst>
                                      </p:cBhvr>
                                      <p:to>
                                        <p:strVal val="hidden"/>
                                      </p:to>
                                    </p:set>
                                  </p:childTnLst>
                                </p:cTn>
                              </p:par>
                            </p:childTnLst>
                          </p:cTn>
                        </p:par>
                        <p:par>
                          <p:cTn id="46" fill="hold">
                            <p:stCondLst>
                              <p:cond delay="12000"/>
                            </p:stCondLst>
                            <p:childTnLst>
                              <p:par>
                                <p:cTn id="47" presetID="10" presetClass="exit" presetSubtype="0" fill="hold" grpId="0" nodeType="afterEffect">
                                  <p:stCondLst>
                                    <p:cond delay="0"/>
                                  </p:stCondLst>
                                  <p:childTnLst>
                                    <p:animEffect transition="out" filter="fade">
                                      <p:cBhvr>
                                        <p:cTn id="48" dur="3000"/>
                                        <p:tgtEl>
                                          <p:spTgt spid="10"/>
                                        </p:tgtEl>
                                      </p:cBhvr>
                                    </p:animEffect>
                                    <p:set>
                                      <p:cBhvr>
                                        <p:cTn id="49" dur="1" fill="hold">
                                          <p:stCondLst>
                                            <p:cond delay="2999"/>
                                          </p:stCondLst>
                                        </p:cTn>
                                        <p:tgtEl>
                                          <p:spTgt spid="1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P spid="6" grpId="0" animBg="1"/>
      <p:bldP spid="6" grpId="1" animBg="1"/>
      <p:bldP spid="7" grpId="0" animBg="1"/>
      <p:bldP spid="7" grpId="1" animBg="1"/>
      <p:bldP spid="9" grpId="0" animBg="1"/>
      <p:bldP spid="9" grpId="1" animBg="1"/>
      <p:bldP spid="10" grpId="0" animBg="1"/>
      <p:bldP spid="10" grpId="1" animBg="1"/>
    </p:bld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effectLst>
                  <a:outerShdw blurRad="38100" dist="38100" dir="2700000" algn="tl">
                    <a:srgbClr val="000000">
                      <a:alpha val="43137"/>
                    </a:srgbClr>
                  </a:outerShdw>
                </a:effectLst>
              </a:rPr>
              <a:t>Systemic Thinking</a:t>
            </a:r>
            <a:endParaRPr lang="en-GB" dirty="0">
              <a:solidFill>
                <a:schemeClr val="tx1"/>
              </a:solidFill>
            </a:endParaRPr>
          </a:p>
        </p:txBody>
      </p:sp>
      <p:sp>
        <p:nvSpPr>
          <p:cNvPr id="3" name="Content Placeholder 2"/>
          <p:cNvSpPr>
            <a:spLocks noGrp="1"/>
          </p:cNvSpPr>
          <p:nvPr>
            <p:ph idx="1"/>
          </p:nvPr>
        </p:nvSpPr>
        <p:spPr/>
        <p:txBody>
          <a:bodyPr/>
          <a:lstStyle/>
          <a:p>
            <a:pPr>
              <a:buNone/>
            </a:pPr>
            <a:r>
              <a:rPr lang="en-US" dirty="0" smtClean="0">
                <a:latin typeface="Arial" pitchFamily="34" charset="0"/>
              </a:rPr>
              <a:t>				</a:t>
            </a:r>
          </a:p>
          <a:p>
            <a:pPr>
              <a:buNone/>
            </a:pPr>
            <a:endParaRPr lang="en-US" sz="2000" dirty="0" smtClean="0">
              <a:latin typeface="Arial" pitchFamily="34" charset="0"/>
            </a:endParaRPr>
          </a:p>
          <a:p>
            <a:pPr>
              <a:buNone/>
            </a:pPr>
            <a:r>
              <a:rPr lang="en-US" sz="2000" dirty="0" smtClean="0">
                <a:latin typeface="Arial" pitchFamily="34" charset="0"/>
              </a:rPr>
              <a:t>				“If you want to change individual or local 			</a:t>
            </a:r>
            <a:r>
              <a:rPr lang="en-US" sz="2000" dirty="0" err="1" smtClean="0">
                <a:latin typeface="Arial" pitchFamily="34" charset="0"/>
              </a:rPr>
              <a:t>behaviours</a:t>
            </a:r>
            <a:r>
              <a:rPr lang="en-US" sz="2000" dirty="0" smtClean="0">
                <a:latin typeface="Arial" pitchFamily="34" charset="0"/>
              </a:rPr>
              <a:t>, or if you want to resolve an issue, 			you have to tune into the system-wide 				influences on the </a:t>
            </a:r>
            <a:r>
              <a:rPr lang="en-US" sz="2000" dirty="0" err="1" smtClean="0">
                <a:latin typeface="Arial" pitchFamily="34" charset="0"/>
              </a:rPr>
              <a:t>behaviour</a:t>
            </a:r>
            <a:r>
              <a:rPr lang="en-US" sz="2000" dirty="0" smtClean="0">
                <a:latin typeface="Arial" pitchFamily="34" charset="0"/>
              </a:rPr>
              <a:t> or the issue. You 			have to use what is going on in the whole 			system to understand individual </a:t>
            </a:r>
            <a:r>
              <a:rPr lang="en-US" sz="2000" dirty="0" err="1" smtClean="0">
                <a:latin typeface="Arial" pitchFamily="34" charset="0"/>
              </a:rPr>
              <a:t>behaviour</a:t>
            </a:r>
            <a:r>
              <a:rPr lang="en-US" sz="2000" dirty="0" smtClean="0">
                <a:latin typeface="Arial" pitchFamily="34" charset="0"/>
              </a:rPr>
              <a:t>, 			and you have to inquire into individual 				</a:t>
            </a:r>
            <a:r>
              <a:rPr lang="en-US" sz="2000" dirty="0" err="1" smtClean="0">
                <a:latin typeface="Arial" pitchFamily="34" charset="0"/>
              </a:rPr>
              <a:t>behaviour</a:t>
            </a:r>
            <a:r>
              <a:rPr lang="en-US" sz="2000" dirty="0" smtClean="0">
                <a:latin typeface="Arial" pitchFamily="34" charset="0"/>
              </a:rPr>
              <a:t> to learn about the whole. “</a:t>
            </a:r>
          </a:p>
          <a:p>
            <a:endParaRPr lang="en-GB" dirty="0"/>
          </a:p>
        </p:txBody>
      </p:sp>
      <p:pic>
        <p:nvPicPr>
          <p:cNvPr id="4" name="Picture 6" descr="http://www.dailycal.org/images/art/11.12.homeless.SU.jpg"/>
          <p:cNvPicPr>
            <a:picLocks noChangeAspect="1" noChangeArrowheads="1"/>
          </p:cNvPicPr>
          <p:nvPr/>
        </p:nvPicPr>
        <p:blipFill>
          <a:blip r:embed="rId3"/>
          <a:srcRect/>
          <a:stretch>
            <a:fillRect/>
          </a:stretch>
        </p:blipFill>
        <p:spPr bwMode="auto">
          <a:xfrm>
            <a:off x="533400" y="4267200"/>
            <a:ext cx="1839913" cy="1828800"/>
          </a:xfrm>
          <a:prstGeom prst="rect">
            <a:avLst/>
          </a:prstGeom>
          <a:noFill/>
          <a:ln w="9525">
            <a:solidFill>
              <a:srgbClr val="C00000"/>
            </a:solidFill>
            <a:miter lim="800000"/>
            <a:headEnd/>
            <a:tailEnd/>
          </a:ln>
        </p:spPr>
      </p:pic>
      <p:pic>
        <p:nvPicPr>
          <p:cNvPr id="5" name="Picture 11" descr="C:\Users\owner\Desktop\another vincent and beggar.jpg"/>
          <p:cNvPicPr>
            <a:picLocks noChangeAspect="1" noChangeArrowheads="1"/>
          </p:cNvPicPr>
          <p:nvPr/>
        </p:nvPicPr>
        <p:blipFill>
          <a:blip r:embed="rId4"/>
          <a:srcRect/>
          <a:stretch>
            <a:fillRect/>
          </a:stretch>
        </p:blipFill>
        <p:spPr bwMode="auto">
          <a:xfrm>
            <a:off x="457200" y="304800"/>
            <a:ext cx="1295400" cy="1862138"/>
          </a:xfrm>
          <a:prstGeom prst="rect">
            <a:avLst/>
          </a:prstGeom>
          <a:ln>
            <a:noFill/>
          </a:ln>
          <a:effectLst>
            <a:softEdge rad="112500"/>
          </a:effectLst>
        </p:spPr>
      </p:pic>
    </p:spTree>
  </p:cSld>
  <p:clrMapOvr>
    <a:masterClrMapping/>
  </p:clrMapOvr>
  <p:transition spd="slow">
    <p:diamon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latin typeface="Calibri" pitchFamily="34" charset="0"/>
                <a:cs typeface="Arial" pitchFamily="34" charset="0"/>
              </a:rPr>
              <a:t>Keywords</a:t>
            </a:r>
            <a:r>
              <a:rPr lang="en-US" dirty="0" smtClean="0">
                <a:solidFill>
                  <a:srgbClr val="C00000"/>
                </a:solidFill>
                <a:latin typeface="Calibri" pitchFamily="34" charset="0"/>
                <a:cs typeface="Arial" pitchFamily="34" charset="0"/>
              </a:rPr>
              <a:t/>
            </a:r>
            <a:br>
              <a:rPr lang="en-US" dirty="0" smtClean="0">
                <a:solidFill>
                  <a:srgbClr val="C00000"/>
                </a:solidFill>
                <a:latin typeface="Calibri" pitchFamily="34" charset="0"/>
                <a:cs typeface="Arial" pitchFamily="34" charset="0"/>
              </a:rPr>
            </a:br>
            <a:endParaRPr lang="en-GB" dirty="0"/>
          </a:p>
        </p:txBody>
      </p:sp>
      <p:sp>
        <p:nvSpPr>
          <p:cNvPr id="3" name="Content Placeholder 2"/>
          <p:cNvSpPr>
            <a:spLocks noGrp="1"/>
          </p:cNvSpPr>
          <p:nvPr>
            <p:ph idx="1"/>
          </p:nvPr>
        </p:nvSpPr>
        <p:spPr/>
        <p:txBody>
          <a:bodyPr/>
          <a:lstStyle/>
          <a:p>
            <a:pPr algn="ctr" eaLnBrk="1" hangingPunct="1">
              <a:buNone/>
              <a:defRPr/>
            </a:pPr>
            <a:endParaRPr lang="en-GB" dirty="0" smtClean="0">
              <a:latin typeface="Calibri" pitchFamily="34" charset="0"/>
            </a:endParaRPr>
          </a:p>
          <a:p>
            <a:pPr algn="ctr" eaLnBrk="1" hangingPunct="1">
              <a:buNone/>
              <a:defRPr/>
            </a:pPr>
            <a:endParaRPr lang="en-GB" dirty="0" smtClean="0">
              <a:latin typeface="Calibri" pitchFamily="34" charset="0"/>
            </a:endParaRPr>
          </a:p>
          <a:p>
            <a:pPr algn="ctr" eaLnBrk="1" hangingPunct="1">
              <a:buNone/>
              <a:defRPr/>
            </a:pPr>
            <a:r>
              <a:rPr lang="en-GB" dirty="0" smtClean="0">
                <a:latin typeface="Calibri" pitchFamily="34" charset="0"/>
              </a:rPr>
              <a:t>Root causes</a:t>
            </a:r>
          </a:p>
          <a:p>
            <a:pPr algn="ctr" eaLnBrk="1" hangingPunct="1">
              <a:buNone/>
              <a:defRPr/>
            </a:pPr>
            <a:r>
              <a:rPr lang="en-GB" dirty="0" smtClean="0">
                <a:latin typeface="Calibri" pitchFamily="34" charset="0"/>
              </a:rPr>
              <a:t>Transformation</a:t>
            </a:r>
          </a:p>
          <a:p>
            <a:pPr algn="ctr" eaLnBrk="1" hangingPunct="1">
              <a:buNone/>
              <a:defRPr/>
            </a:pPr>
            <a:r>
              <a:rPr lang="en-GB" dirty="0" smtClean="0">
                <a:latin typeface="Calibri" pitchFamily="34" charset="0"/>
              </a:rPr>
              <a:t>Systems</a:t>
            </a:r>
            <a:endParaRPr lang="en-US" dirty="0" smtClean="0">
              <a:latin typeface="Calibri" pitchFamily="34" charset="0"/>
            </a:endParaRPr>
          </a:p>
          <a:p>
            <a:endParaRPr lang="en-GB" dirty="0"/>
          </a:p>
        </p:txBody>
      </p:sp>
      <p:pic>
        <p:nvPicPr>
          <p:cNvPr id="4" name="Picture 11" descr="C:\Users\owner\Desktop\another vincent and beggar.jpg"/>
          <p:cNvPicPr>
            <a:picLocks noChangeAspect="1" noChangeArrowheads="1"/>
          </p:cNvPicPr>
          <p:nvPr/>
        </p:nvPicPr>
        <p:blipFill>
          <a:blip r:embed="rId3"/>
          <a:srcRect/>
          <a:stretch>
            <a:fillRect/>
          </a:stretch>
        </p:blipFill>
        <p:spPr bwMode="auto">
          <a:xfrm>
            <a:off x="457200" y="304800"/>
            <a:ext cx="990600" cy="1423988"/>
          </a:xfrm>
          <a:prstGeom prst="rect">
            <a:avLst/>
          </a:prstGeom>
          <a:ln>
            <a:noFill/>
          </a:ln>
          <a:effectLst>
            <a:softEdge rad="112500"/>
          </a:effectLst>
        </p:spPr>
      </p:pic>
      <p:pic>
        <p:nvPicPr>
          <p:cNvPr id="5" name="Picture 6" descr="http://www.dailycal.org/images/art/11.12.homeless.SU.jpg"/>
          <p:cNvPicPr>
            <a:picLocks noChangeAspect="1" noChangeArrowheads="1"/>
          </p:cNvPicPr>
          <p:nvPr/>
        </p:nvPicPr>
        <p:blipFill>
          <a:blip r:embed="rId4"/>
          <a:srcRect/>
          <a:stretch>
            <a:fillRect/>
          </a:stretch>
        </p:blipFill>
        <p:spPr bwMode="auto">
          <a:xfrm>
            <a:off x="6248400" y="4648200"/>
            <a:ext cx="1839913" cy="1828800"/>
          </a:xfrm>
          <a:prstGeom prst="rect">
            <a:avLst/>
          </a:prstGeom>
          <a:noFill/>
          <a:ln w="9525">
            <a:solidFill>
              <a:srgbClr val="C00000"/>
            </a:solidFill>
            <a:miter lim="800000"/>
            <a:headEnd/>
            <a:tailEnd/>
          </a:ln>
        </p:spPr>
      </p:pic>
    </p:spTree>
  </p:cSld>
  <p:clrMapOvr>
    <a:masterClrMapping/>
  </p:clrMapOvr>
  <p:transition spd="slow">
    <p:diamon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935162"/>
          </a:xfrm>
        </p:spPr>
        <p:txBody>
          <a:bodyPr/>
          <a:lstStyle/>
          <a:p>
            <a:pPr eaLnBrk="1" hangingPunct="1">
              <a:defRPr/>
            </a:pPr>
            <a:r>
              <a:rPr lang="en-US" i="1" dirty="0" smtClean="0">
                <a:solidFill>
                  <a:schemeClr val="accent2"/>
                </a:solidFill>
                <a:latin typeface="Calibri" pitchFamily="34" charset="0"/>
                <a:cs typeface="Arial" pitchFamily="34" charset="0"/>
              </a:rPr>
              <a:t/>
            </a:r>
            <a:br>
              <a:rPr lang="en-US" i="1" dirty="0" smtClean="0">
                <a:solidFill>
                  <a:schemeClr val="accent2"/>
                </a:solidFill>
                <a:latin typeface="Calibri" pitchFamily="34" charset="0"/>
                <a:cs typeface="Arial" pitchFamily="34" charset="0"/>
              </a:rPr>
            </a:br>
            <a:r>
              <a:rPr lang="en-US" i="1" dirty="0" smtClean="0">
                <a:solidFill>
                  <a:schemeClr val="accent2"/>
                </a:solidFill>
                <a:latin typeface="Calibri" pitchFamily="34" charset="0"/>
                <a:cs typeface="Arial" pitchFamily="34" charset="0"/>
              </a:rPr>
              <a:t>Act locally</a:t>
            </a:r>
            <a:r>
              <a:rPr lang="en-US" sz="4000" i="1" dirty="0" smtClean="0">
                <a:solidFill>
                  <a:schemeClr val="accent2"/>
                </a:solidFill>
                <a:latin typeface="Calibri" pitchFamily="34" charset="0"/>
                <a:cs typeface="Arial" pitchFamily="34" charset="0"/>
              </a:rPr>
              <a:t>….</a:t>
            </a:r>
            <a:br>
              <a:rPr lang="en-US" sz="4000" i="1" dirty="0" smtClean="0">
                <a:solidFill>
                  <a:schemeClr val="accent2"/>
                </a:solidFill>
                <a:latin typeface="Calibri" pitchFamily="34" charset="0"/>
                <a:cs typeface="Arial" pitchFamily="34" charset="0"/>
              </a:rPr>
            </a:br>
            <a:r>
              <a:rPr lang="en-US" i="1" dirty="0" smtClean="0">
                <a:solidFill>
                  <a:srgbClr val="C00000"/>
                </a:solidFill>
                <a:latin typeface="Calibri" pitchFamily="34" charset="0"/>
                <a:cs typeface="Arial" pitchFamily="34" charset="0"/>
              </a:rPr>
              <a:t>Change is Possible</a:t>
            </a:r>
            <a:br>
              <a:rPr lang="en-US" i="1" dirty="0" smtClean="0">
                <a:solidFill>
                  <a:srgbClr val="C00000"/>
                </a:solidFill>
                <a:latin typeface="Calibri" pitchFamily="34" charset="0"/>
                <a:cs typeface="Arial" pitchFamily="34" charset="0"/>
              </a:rPr>
            </a:br>
            <a:r>
              <a:rPr lang="en-GB" i="1" dirty="0" smtClean="0">
                <a:solidFill>
                  <a:srgbClr val="C00000"/>
                </a:solidFill>
                <a:latin typeface="Calibri" pitchFamily="34" charset="0"/>
                <a:cs typeface="Arial" pitchFamily="34" charset="0"/>
              </a:rPr>
              <a:t>Hope is kindled</a:t>
            </a:r>
            <a:r>
              <a:rPr lang="en-US" dirty="0" smtClean="0">
                <a:solidFill>
                  <a:srgbClr val="C00000"/>
                </a:solidFill>
                <a:latin typeface="Calibri" pitchFamily="34" charset="0"/>
                <a:cs typeface="Arial" pitchFamily="34" charset="0"/>
              </a:rPr>
              <a:t/>
            </a:r>
            <a:br>
              <a:rPr lang="en-US" dirty="0" smtClean="0">
                <a:solidFill>
                  <a:srgbClr val="C00000"/>
                </a:solidFill>
                <a:latin typeface="Calibri" pitchFamily="34" charset="0"/>
                <a:cs typeface="Arial" pitchFamily="34" charset="0"/>
              </a:rPr>
            </a:br>
            <a:endParaRPr lang="en-GB" dirty="0"/>
          </a:p>
        </p:txBody>
      </p:sp>
      <p:sp>
        <p:nvSpPr>
          <p:cNvPr id="3" name="Content Placeholder 2"/>
          <p:cNvSpPr>
            <a:spLocks noGrp="1"/>
          </p:cNvSpPr>
          <p:nvPr>
            <p:ph idx="1"/>
          </p:nvPr>
        </p:nvSpPr>
        <p:spPr/>
        <p:txBody>
          <a:bodyPr/>
          <a:lstStyle/>
          <a:p>
            <a:pPr>
              <a:buNone/>
            </a:pPr>
            <a:endParaRPr lang="en-GB" dirty="0" smtClean="0"/>
          </a:p>
          <a:p>
            <a:pPr>
              <a:buNone/>
            </a:pPr>
            <a:endParaRPr lang="en-GB" dirty="0" smtClean="0"/>
          </a:p>
          <a:p>
            <a:pPr>
              <a:buNone/>
            </a:pPr>
            <a:endParaRPr lang="en-GB" dirty="0" smtClean="0"/>
          </a:p>
          <a:p>
            <a:pPr>
              <a:buNone/>
            </a:pPr>
            <a:endParaRPr lang="en-GB" dirty="0"/>
          </a:p>
        </p:txBody>
      </p:sp>
      <p:pic>
        <p:nvPicPr>
          <p:cNvPr id="4" name="Picture 11" descr="C:\Users\owner\Desktop\VIN&amp;.jpg"/>
          <p:cNvPicPr>
            <a:picLocks noChangeAspect="1" noChangeArrowheads="1"/>
          </p:cNvPicPr>
          <p:nvPr/>
        </p:nvPicPr>
        <p:blipFill>
          <a:blip r:embed="rId3"/>
          <a:srcRect/>
          <a:stretch>
            <a:fillRect/>
          </a:stretch>
        </p:blipFill>
        <p:spPr bwMode="auto">
          <a:xfrm>
            <a:off x="762000" y="304800"/>
            <a:ext cx="1208088" cy="1752600"/>
          </a:xfrm>
          <a:prstGeom prst="rect">
            <a:avLst/>
          </a:prstGeom>
          <a:noFill/>
          <a:ln w="9525">
            <a:noFill/>
            <a:miter lim="800000"/>
            <a:headEnd/>
            <a:tailEnd/>
          </a:ln>
        </p:spPr>
      </p:pic>
      <p:pic>
        <p:nvPicPr>
          <p:cNvPr id="5" name="Picture 6"/>
          <p:cNvPicPr>
            <a:picLocks noChangeAspect="1" noChangeArrowheads="1"/>
          </p:cNvPicPr>
          <p:nvPr/>
        </p:nvPicPr>
        <p:blipFill>
          <a:blip r:embed="rId4"/>
          <a:srcRect/>
          <a:stretch>
            <a:fillRect/>
          </a:stretch>
        </p:blipFill>
        <p:spPr bwMode="auto">
          <a:xfrm>
            <a:off x="152400" y="3505200"/>
            <a:ext cx="2416175" cy="1881188"/>
          </a:xfrm>
          <a:prstGeom prst="rect">
            <a:avLst/>
          </a:prstGeom>
          <a:ln>
            <a:noFill/>
          </a:ln>
          <a:effectLst>
            <a:outerShdw blurRad="292100" dist="139700" dir="2700000" algn="tl" rotWithShape="0">
              <a:srgbClr val="333333">
                <a:alpha val="65000"/>
              </a:srgbClr>
            </a:outerShdw>
          </a:effectLst>
        </p:spPr>
      </p:pic>
      <p:pic>
        <p:nvPicPr>
          <p:cNvPr id="6" name="Picture 4"/>
          <p:cNvPicPr>
            <a:picLocks noChangeAspect="1" noChangeArrowheads="1"/>
          </p:cNvPicPr>
          <p:nvPr/>
        </p:nvPicPr>
        <p:blipFill>
          <a:blip r:embed="rId5"/>
          <a:srcRect/>
          <a:stretch>
            <a:fillRect/>
          </a:stretch>
        </p:blipFill>
        <p:spPr bwMode="auto">
          <a:xfrm>
            <a:off x="2971800" y="2590800"/>
            <a:ext cx="2362200" cy="1788571"/>
          </a:xfrm>
          <a:prstGeom prst="rect">
            <a:avLst/>
          </a:prstGeom>
          <a:solidFill>
            <a:srgbClr val="FFFFFF">
              <a:shade val="85000"/>
            </a:srgbClr>
          </a:solidFill>
          <a:ln w="28575" cap="sq">
            <a:solidFill>
              <a:schemeClr val="accent1"/>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8" name="Picture 2" descr="http://www.jatur.ch/custom/Chantier.jpg"/>
          <p:cNvPicPr>
            <a:picLocks noChangeAspect="1" noChangeArrowheads="1"/>
          </p:cNvPicPr>
          <p:nvPr/>
        </p:nvPicPr>
        <p:blipFill>
          <a:blip r:embed="rId6"/>
          <a:srcRect/>
          <a:stretch>
            <a:fillRect/>
          </a:stretch>
        </p:blipFill>
        <p:spPr bwMode="auto">
          <a:xfrm>
            <a:off x="3886200" y="3733800"/>
            <a:ext cx="2895600" cy="1872725"/>
          </a:xfrm>
          <a:prstGeom prst="rect">
            <a:avLst/>
          </a:prstGeom>
          <a:solidFill>
            <a:srgbClr val="FFFFFF">
              <a:shade val="85000"/>
            </a:srgbClr>
          </a:solidFill>
          <a:ln w="28575" cap="sq">
            <a:solidFill>
              <a:srgbClr val="FFC000"/>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7" name="Picture 2"/>
          <p:cNvPicPr>
            <a:picLocks noChangeAspect="1" noChangeArrowheads="1"/>
          </p:cNvPicPr>
          <p:nvPr/>
        </p:nvPicPr>
        <p:blipFill>
          <a:blip r:embed="rId7"/>
          <a:srcRect/>
          <a:stretch>
            <a:fillRect/>
          </a:stretch>
        </p:blipFill>
        <p:spPr bwMode="auto">
          <a:xfrm>
            <a:off x="6172200" y="4648200"/>
            <a:ext cx="2612186" cy="1920685"/>
          </a:xfrm>
          <a:prstGeom prst="rect">
            <a:avLst/>
          </a:prstGeom>
          <a:solidFill>
            <a:srgbClr val="FFFFFF">
              <a:shade val="85000"/>
            </a:srgbClr>
          </a:solidFill>
          <a:ln w="28575" cap="sq">
            <a:solidFill>
              <a:srgbClr val="4FC14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ransition spd="slow">
    <p:diamon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r>
              <a:rPr lang="en-GB"/>
              <a:t>Where to begin…</a:t>
            </a:r>
            <a:endParaRPr lang="en-US"/>
          </a:p>
        </p:txBody>
      </p:sp>
      <p:sp>
        <p:nvSpPr>
          <p:cNvPr id="40963" name="Rectangle 3"/>
          <p:cNvSpPr>
            <a:spLocks noGrp="1" noChangeArrowheads="1"/>
          </p:cNvSpPr>
          <p:nvPr>
            <p:ph type="body" idx="1"/>
          </p:nvPr>
        </p:nvSpPr>
        <p:spPr/>
        <p:txBody>
          <a:bodyPr/>
          <a:lstStyle/>
          <a:p>
            <a:endParaRPr lang="en-GB" dirty="0" smtClean="0"/>
          </a:p>
          <a:p>
            <a:r>
              <a:rPr lang="en-GB" dirty="0" smtClean="0"/>
              <a:t>Your </a:t>
            </a:r>
            <a:r>
              <a:rPr lang="en-GB" dirty="0"/>
              <a:t>stories</a:t>
            </a:r>
          </a:p>
          <a:p>
            <a:r>
              <a:rPr lang="en-GB" dirty="0"/>
              <a:t>Your experience</a:t>
            </a:r>
          </a:p>
          <a:p>
            <a:r>
              <a:rPr lang="en-GB" dirty="0"/>
              <a:t>Our spirituality</a:t>
            </a:r>
            <a:endParaRPr lang="en-US" dirty="0"/>
          </a:p>
          <a:p>
            <a:endParaRPr lang="en-US" dirty="0"/>
          </a:p>
        </p:txBody>
      </p:sp>
      <p:pic>
        <p:nvPicPr>
          <p:cNvPr id="2" name="Picture 8" descr="http://www.svdpomaha.org/Images/svdpbust.gif"/>
          <p:cNvPicPr>
            <a:picLocks noChangeAspect="1" noChangeArrowheads="1"/>
          </p:cNvPicPr>
          <p:nvPr/>
        </p:nvPicPr>
        <p:blipFill>
          <a:blip r:embed="rId3"/>
          <a:srcRect/>
          <a:stretch>
            <a:fillRect/>
          </a:stretch>
        </p:blipFill>
        <p:spPr bwMode="auto">
          <a:xfrm flipH="1">
            <a:off x="6019800" y="4038600"/>
            <a:ext cx="1621350" cy="1600200"/>
          </a:xfrm>
          <a:prstGeom prst="ellipse">
            <a:avLst/>
          </a:prstGeom>
          <a:ln w="19050">
            <a:solidFill>
              <a:srgbClr val="C00000"/>
            </a:solidFill>
          </a:ln>
        </p:spPr>
        <p:style>
          <a:lnRef idx="2">
            <a:schemeClr val="accent5"/>
          </a:lnRef>
          <a:fillRef idx="1">
            <a:schemeClr val="lt1"/>
          </a:fillRef>
          <a:effectRef idx="0">
            <a:schemeClr val="accent5"/>
          </a:effectRef>
          <a:fontRef idx="minor">
            <a:schemeClr val="dk1"/>
          </a:fontRef>
        </p:style>
      </p:pic>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0962"/>
                                        </p:tgtEl>
                                        <p:attrNameLst>
                                          <p:attrName>style.visibility</p:attrName>
                                        </p:attrNameLst>
                                      </p:cBhvr>
                                      <p:to>
                                        <p:strVal val="visible"/>
                                      </p:to>
                                    </p:set>
                                    <p:animEffect transition="in" filter="fade">
                                      <p:cBhvr>
                                        <p:cTn id="7" dur="2000"/>
                                        <p:tgtEl>
                                          <p:spTgt spid="4096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0963"/>
                                        </p:tgtEl>
                                        <p:attrNameLst>
                                          <p:attrName>style.visibility</p:attrName>
                                        </p:attrNameLst>
                                      </p:cBhvr>
                                      <p:to>
                                        <p:strVal val="visible"/>
                                      </p:to>
                                    </p:set>
                                    <p:animEffect transition="in" filter="fade">
                                      <p:cBhvr>
                                        <p:cTn id="10" dur="2000"/>
                                        <p:tgtEl>
                                          <p:spTgt spid="409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2" grpId="0"/>
      <p:bldP spid="40963" grpId="0"/>
    </p:bldLst>
  </p:timing>
</p:sld>
</file>

<file path=ppt/theme/theme1.xml><?xml version="1.0" encoding="utf-8"?>
<a:theme xmlns:a="http://schemas.openxmlformats.org/drawingml/2006/main" name="Slit">
  <a:themeElements>
    <a:clrScheme name="Slit 1">
      <a:dk1>
        <a:srgbClr val="8C0000"/>
      </a:dk1>
      <a:lt1>
        <a:srgbClr val="FFFFFF"/>
      </a:lt1>
      <a:dk2>
        <a:srgbClr val="720000"/>
      </a:dk2>
      <a:lt2>
        <a:srgbClr val="FFFFCC"/>
      </a:lt2>
      <a:accent1>
        <a:srgbClr val="FF3300"/>
      </a:accent1>
      <a:accent2>
        <a:srgbClr val="BE7960"/>
      </a:accent2>
      <a:accent3>
        <a:srgbClr val="BCAAAA"/>
      </a:accent3>
      <a:accent4>
        <a:srgbClr val="DADADA"/>
      </a:accent4>
      <a:accent5>
        <a:srgbClr val="FFADAA"/>
      </a:accent5>
      <a:accent6>
        <a:srgbClr val="AC6D56"/>
      </a:accent6>
      <a:hlink>
        <a:srgbClr val="FFCC66"/>
      </a:hlink>
      <a:folHlink>
        <a:srgbClr val="FF9900"/>
      </a:folHlink>
    </a:clrScheme>
    <a:fontScheme name="Slit">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cs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cs typeface="Arial" pitchFamily="34" charset="0"/>
          </a:defRPr>
        </a:defPPr>
      </a:lstStyle>
    </a:lnDef>
  </a:objectDefaults>
  <a:extraClrSchemeLst>
    <a:extraClrScheme>
      <a:clrScheme name="Slit 1">
        <a:dk1>
          <a:srgbClr val="8C0000"/>
        </a:dk1>
        <a:lt1>
          <a:srgbClr val="FFFFFF"/>
        </a:lt1>
        <a:dk2>
          <a:srgbClr val="720000"/>
        </a:dk2>
        <a:lt2>
          <a:srgbClr val="FFFFCC"/>
        </a:lt2>
        <a:accent1>
          <a:srgbClr val="FF3300"/>
        </a:accent1>
        <a:accent2>
          <a:srgbClr val="BE7960"/>
        </a:accent2>
        <a:accent3>
          <a:srgbClr val="BCAAAA"/>
        </a:accent3>
        <a:accent4>
          <a:srgbClr val="DADADA"/>
        </a:accent4>
        <a:accent5>
          <a:srgbClr val="FFADAA"/>
        </a:accent5>
        <a:accent6>
          <a:srgbClr val="AC6D56"/>
        </a:accent6>
        <a:hlink>
          <a:srgbClr val="FFCC66"/>
        </a:hlink>
        <a:folHlink>
          <a:srgbClr val="FF9900"/>
        </a:folHlink>
      </a:clrScheme>
      <a:clrMap bg1="dk2" tx1="lt1" bg2="dk1" tx2="lt2" accent1="accent1" accent2="accent2" accent3="accent3" accent4="accent4" accent5="accent5" accent6="accent6" hlink="hlink" folHlink="folHlink"/>
    </a:extraClrScheme>
    <a:extraClrScheme>
      <a:clrScheme name="Slit 2">
        <a:dk1>
          <a:srgbClr val="674E2F"/>
        </a:dk1>
        <a:lt1>
          <a:srgbClr val="FFFFFF"/>
        </a:lt1>
        <a:dk2>
          <a:srgbClr val="533F27"/>
        </a:dk2>
        <a:lt2>
          <a:srgbClr val="D8B274"/>
        </a:lt2>
        <a:accent1>
          <a:srgbClr val="CC9900"/>
        </a:accent1>
        <a:accent2>
          <a:srgbClr val="8F5F2F"/>
        </a:accent2>
        <a:accent3>
          <a:srgbClr val="B3AFAC"/>
        </a:accent3>
        <a:accent4>
          <a:srgbClr val="DADADA"/>
        </a:accent4>
        <a:accent5>
          <a:srgbClr val="E2CAAA"/>
        </a:accent5>
        <a:accent6>
          <a:srgbClr val="81552A"/>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lit 3">
        <a:dk1>
          <a:srgbClr val="646464"/>
        </a:dk1>
        <a:lt1>
          <a:srgbClr val="FFFFFF"/>
        </a:lt1>
        <a:dk2>
          <a:srgbClr val="545454"/>
        </a:dk2>
        <a:lt2>
          <a:srgbClr val="D4D4CE"/>
        </a:lt2>
        <a:accent1>
          <a:srgbClr val="49747D"/>
        </a:accent1>
        <a:accent2>
          <a:srgbClr val="8F9699"/>
        </a:accent2>
        <a:accent3>
          <a:srgbClr val="B3B3B3"/>
        </a:accent3>
        <a:accent4>
          <a:srgbClr val="DADADA"/>
        </a:accent4>
        <a:accent5>
          <a:srgbClr val="B1BCBF"/>
        </a:accent5>
        <a:accent6>
          <a:srgbClr val="81878A"/>
        </a:accent6>
        <a:hlink>
          <a:srgbClr val="8DC4D7"/>
        </a:hlink>
        <a:folHlink>
          <a:srgbClr val="7FB97F"/>
        </a:folHlink>
      </a:clrScheme>
      <a:clrMap bg1="dk2" tx1="lt1" bg2="dk1" tx2="lt2" accent1="accent1" accent2="accent2" accent3="accent3" accent4="accent4" accent5="accent5" accent6="accent6" hlink="hlink" folHlink="folHlink"/>
    </a:extraClrScheme>
    <a:extraClrScheme>
      <a:clrScheme name="Slit 4">
        <a:dk1>
          <a:srgbClr val="3A7400"/>
        </a:dk1>
        <a:lt1>
          <a:srgbClr val="FFFFFF"/>
        </a:lt1>
        <a:dk2>
          <a:srgbClr val="2E5C00"/>
        </a:dk2>
        <a:lt2>
          <a:srgbClr val="FFFFFF"/>
        </a:lt2>
        <a:accent1>
          <a:srgbClr val="79CA02"/>
        </a:accent1>
        <a:accent2>
          <a:srgbClr val="008080"/>
        </a:accent2>
        <a:accent3>
          <a:srgbClr val="ADB5AA"/>
        </a:accent3>
        <a:accent4>
          <a:srgbClr val="DADADA"/>
        </a:accent4>
        <a:accent5>
          <a:srgbClr val="BEE1AA"/>
        </a:accent5>
        <a:accent6>
          <a:srgbClr val="007373"/>
        </a:accent6>
        <a:hlink>
          <a:srgbClr val="A8DE0E"/>
        </a:hlink>
        <a:folHlink>
          <a:srgbClr val="00CC66"/>
        </a:folHlink>
      </a:clrScheme>
      <a:clrMap bg1="dk2" tx1="lt1" bg2="dk1" tx2="lt2" accent1="accent1" accent2="accent2" accent3="accent3" accent4="accent4" accent5="accent5" accent6="accent6" hlink="hlink" folHlink="folHlink"/>
    </a:extraClrScheme>
    <a:extraClrScheme>
      <a:clrScheme name="Slit 5">
        <a:dk1>
          <a:srgbClr val="008885"/>
        </a:dk1>
        <a:lt1>
          <a:srgbClr val="FFFFFF"/>
        </a:lt1>
        <a:dk2>
          <a:srgbClr val="007572"/>
        </a:dk2>
        <a:lt2>
          <a:srgbClr val="FFFF99"/>
        </a:lt2>
        <a:accent1>
          <a:srgbClr val="33CCCC"/>
        </a:accent1>
        <a:accent2>
          <a:srgbClr val="6D6FC7"/>
        </a:accent2>
        <a:accent3>
          <a:srgbClr val="AABDBC"/>
        </a:accent3>
        <a:accent4>
          <a:srgbClr val="DADADA"/>
        </a:accent4>
        <a:accent5>
          <a:srgbClr val="ADE2E2"/>
        </a:accent5>
        <a:accent6>
          <a:srgbClr val="6264B4"/>
        </a:accent6>
        <a:hlink>
          <a:srgbClr val="FFFFCC"/>
        </a:hlink>
        <a:folHlink>
          <a:srgbClr val="00FF00"/>
        </a:folHlink>
      </a:clrScheme>
      <a:clrMap bg1="dk2" tx1="lt1" bg2="dk1" tx2="lt2" accent1="accent1" accent2="accent2" accent3="accent3" accent4="accent4" accent5="accent5" accent6="accent6" hlink="hlink" folHlink="folHlink"/>
    </a:extraClrScheme>
    <a:extraClrScheme>
      <a:clrScheme name="Slit 6">
        <a:dk1>
          <a:srgbClr val="0000AC"/>
        </a:dk1>
        <a:lt1>
          <a:srgbClr val="FFFFFF"/>
        </a:lt1>
        <a:dk2>
          <a:srgbClr val="000086"/>
        </a:dk2>
        <a:lt2>
          <a:srgbClr val="CCFFFF"/>
        </a:lt2>
        <a:accent1>
          <a:srgbClr val="0099FF"/>
        </a:accent1>
        <a:accent2>
          <a:srgbClr val="00B000"/>
        </a:accent2>
        <a:accent3>
          <a:srgbClr val="AAAAC3"/>
        </a:accent3>
        <a:accent4>
          <a:srgbClr val="DADADA"/>
        </a:accent4>
        <a:accent5>
          <a:srgbClr val="AACAFF"/>
        </a:accent5>
        <a:accent6>
          <a:srgbClr val="009F00"/>
        </a:accent6>
        <a:hlink>
          <a:srgbClr val="FFE701"/>
        </a:hlink>
        <a:folHlink>
          <a:srgbClr val="FF9900"/>
        </a:folHlink>
      </a:clrScheme>
      <a:clrMap bg1="dk2" tx1="lt1" bg2="dk1" tx2="lt2" accent1="accent1" accent2="accent2" accent3="accent3" accent4="accent4" accent5="accent5" accent6="accent6" hlink="hlink" folHlink="folHlink"/>
    </a:extraClrScheme>
    <a:extraClrScheme>
      <a:clrScheme name="Slit 7">
        <a:dk1>
          <a:srgbClr val="7474A2"/>
        </a:dk1>
        <a:lt1>
          <a:srgbClr val="FFFFFF"/>
        </a:lt1>
        <a:dk2>
          <a:srgbClr val="5E5E8E"/>
        </a:dk2>
        <a:lt2>
          <a:srgbClr val="D1D1DF"/>
        </a:lt2>
        <a:accent1>
          <a:srgbClr val="CC66FF"/>
        </a:accent1>
        <a:accent2>
          <a:srgbClr val="6666FF"/>
        </a:accent2>
        <a:accent3>
          <a:srgbClr val="B6B6C6"/>
        </a:accent3>
        <a:accent4>
          <a:srgbClr val="DADADA"/>
        </a:accent4>
        <a:accent5>
          <a:srgbClr val="E2B8FF"/>
        </a:accent5>
        <a:accent6>
          <a:srgbClr val="5C5CE7"/>
        </a:accent6>
        <a:hlink>
          <a:srgbClr val="FFCC99"/>
        </a:hlink>
        <a:folHlink>
          <a:srgbClr val="CCCCFF"/>
        </a:folHlink>
      </a:clrScheme>
      <a:clrMap bg1="dk2" tx1="lt1" bg2="dk1" tx2="lt2" accent1="accent1" accent2="accent2" accent3="accent3" accent4="accent4" accent5="accent5" accent6="accent6" hlink="hlink" folHlink="folHlink"/>
    </a:extraClrScheme>
    <a:extraClrScheme>
      <a:clrScheme name="Slit 8">
        <a:dk1>
          <a:srgbClr val="000000"/>
        </a:dk1>
        <a:lt1>
          <a:srgbClr val="D0DAE2"/>
        </a:lt1>
        <a:dk2>
          <a:srgbClr val="000000"/>
        </a:dk2>
        <a:lt2>
          <a:srgbClr val="E7EDF1"/>
        </a:lt2>
        <a:accent1>
          <a:srgbClr val="33CCCC"/>
        </a:accent1>
        <a:accent2>
          <a:srgbClr val="0099CC"/>
        </a:accent2>
        <a:accent3>
          <a:srgbClr val="E4EAEE"/>
        </a:accent3>
        <a:accent4>
          <a:srgbClr val="000000"/>
        </a:accent4>
        <a:accent5>
          <a:srgbClr val="ADE2E2"/>
        </a:accent5>
        <a:accent6>
          <a:srgbClr val="008AB9"/>
        </a:accent6>
        <a:hlink>
          <a:srgbClr val="3333CC"/>
        </a:hlink>
        <a:folHlink>
          <a:srgbClr val="008080"/>
        </a:folHlink>
      </a:clrScheme>
      <a:clrMap bg1="lt1" tx1="dk1" bg2="lt2" tx2="dk2" accent1="accent1" accent2="accent2" accent3="accent3" accent4="accent4" accent5="accent5" accent6="accent6" hlink="hlink" folHlink="folHlink"/>
    </a:extraClrScheme>
    <a:extraClrScheme>
      <a:clrScheme name="Slit 9">
        <a:dk1>
          <a:srgbClr val="000000"/>
        </a:dk1>
        <a:lt1>
          <a:srgbClr val="FFFFFF"/>
        </a:lt1>
        <a:dk2>
          <a:srgbClr val="000000"/>
        </a:dk2>
        <a:lt2>
          <a:srgbClr val="E6E6E6"/>
        </a:lt2>
        <a:accent1>
          <a:srgbClr val="66CCFF"/>
        </a:accent1>
        <a:accent2>
          <a:srgbClr val="9999FF"/>
        </a:accent2>
        <a:accent3>
          <a:srgbClr val="FFFFFF"/>
        </a:accent3>
        <a:accent4>
          <a:srgbClr val="000000"/>
        </a:accent4>
        <a:accent5>
          <a:srgbClr val="B8E2FF"/>
        </a:accent5>
        <a:accent6>
          <a:srgbClr val="8A8AE7"/>
        </a:accent6>
        <a:hlink>
          <a:srgbClr val="3333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2953</TotalTime>
  <Words>1903</Words>
  <Application>Microsoft Macintosh PowerPoint</Application>
  <PresentationFormat>On-screen Show (4:3)</PresentationFormat>
  <Paragraphs>201</Paragraphs>
  <Slides>21</Slides>
  <Notes>17</Notes>
  <HiddenSlides>1</HiddenSlides>
  <MMClips>0</MMClips>
  <ScaleCrop>false</ScaleCrop>
  <HeadingPairs>
    <vt:vector size="4" baseType="variant">
      <vt:variant>
        <vt:lpstr>Design Template</vt:lpstr>
      </vt:variant>
      <vt:variant>
        <vt:i4>1</vt:i4>
      </vt:variant>
      <vt:variant>
        <vt:lpstr>Slide Titles</vt:lpstr>
      </vt:variant>
      <vt:variant>
        <vt:i4>21</vt:i4>
      </vt:variant>
    </vt:vector>
  </HeadingPairs>
  <TitlesOfParts>
    <vt:vector size="22" baseType="lpstr">
      <vt:lpstr>Slit</vt:lpstr>
      <vt:lpstr>The Systemic Change Approach</vt:lpstr>
      <vt:lpstr>A System </vt:lpstr>
      <vt:lpstr>Systemic Thinking </vt:lpstr>
      <vt:lpstr>Social Systems</vt:lpstr>
      <vt:lpstr>Slide 5</vt:lpstr>
      <vt:lpstr>Systemic Thinking</vt:lpstr>
      <vt:lpstr>Keywords </vt:lpstr>
      <vt:lpstr> Act locally…. Change is Possible Hope is kindled </vt:lpstr>
      <vt:lpstr>Where to begin…</vt:lpstr>
      <vt:lpstr> Act locally…. Change is Possible Hope is kindled</vt:lpstr>
      <vt:lpstr>Slide 11</vt:lpstr>
      <vt:lpstr>Our stories and experience</vt:lpstr>
      <vt:lpstr>Strategies according to their orientation and main objectives:</vt:lpstr>
      <vt:lpstr> </vt:lpstr>
      <vt:lpstr> </vt:lpstr>
      <vt:lpstr> </vt:lpstr>
      <vt:lpstr> </vt:lpstr>
      <vt:lpstr> </vt:lpstr>
      <vt:lpstr> </vt:lpstr>
      <vt:lpstr> Act locally…. Change is Possible Hope is kindled</vt:lpstr>
      <vt:lpstr>Slide 21</vt:lpstr>
    </vt:vector>
  </TitlesOfParts>
  <Company>Sony Electronics, Inc.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owner</dc:creator>
  <cp:lastModifiedBy>Monica Watson</cp:lastModifiedBy>
  <cp:revision>196</cp:revision>
  <dcterms:created xsi:type="dcterms:W3CDTF">2010-11-05T13:51:02Z</dcterms:created>
  <dcterms:modified xsi:type="dcterms:W3CDTF">2010-11-05T14:37:04Z</dcterms:modified>
</cp:coreProperties>
</file>