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584200" rtl="0" fontAlgn="auto" latinLnBrk="0" hangingPunct="0">
      <a:lnSpc>
        <a:spcPct val="100000"/>
      </a:lnSpc>
      <a:spcBef>
        <a:spcPts val="1400"/>
      </a:spcBef>
      <a:spcAft>
        <a:spcPts val="0"/>
      </a:spcAft>
      <a:buClrTx/>
      <a:buSzTx/>
      <a:buFontTx/>
      <a:buNone/>
      <a:tabLst/>
      <a:defRPr b="0" baseline="0" cap="none" i="1" spc="28" strike="noStrike" sz="2800" u="none" kumimoji="0" normalizeH="0">
        <a:ln>
          <a:noFill/>
        </a:ln>
        <a:solidFill>
          <a:srgbClr val="5C5C5C"/>
        </a:solidFill>
        <a:effectLst/>
        <a:uFillTx/>
        <a:latin typeface="Iowan Old Style Roman"/>
        <a:ea typeface="Iowan Old Style Roman"/>
        <a:cs typeface="Iowan Old Style Roman"/>
        <a:sym typeface="Iowan Old Style Roman"/>
      </a:defRPr>
    </a:lvl1pPr>
    <a:lvl2pPr marL="0" marR="0" indent="228600" algn="l" defTabSz="584200" rtl="0" fontAlgn="auto" latinLnBrk="0" hangingPunct="0">
      <a:lnSpc>
        <a:spcPct val="100000"/>
      </a:lnSpc>
      <a:spcBef>
        <a:spcPts val="1400"/>
      </a:spcBef>
      <a:spcAft>
        <a:spcPts val="0"/>
      </a:spcAft>
      <a:buClrTx/>
      <a:buSzTx/>
      <a:buFontTx/>
      <a:buNone/>
      <a:tabLst/>
      <a:defRPr b="0" baseline="0" cap="none" i="1" spc="28" strike="noStrike" sz="2800" u="none" kumimoji="0" normalizeH="0">
        <a:ln>
          <a:noFill/>
        </a:ln>
        <a:solidFill>
          <a:srgbClr val="5C5C5C"/>
        </a:solidFill>
        <a:effectLst/>
        <a:uFillTx/>
        <a:latin typeface="Iowan Old Style Roman"/>
        <a:ea typeface="Iowan Old Style Roman"/>
        <a:cs typeface="Iowan Old Style Roman"/>
        <a:sym typeface="Iowan Old Style Roman"/>
      </a:defRPr>
    </a:lvl2pPr>
    <a:lvl3pPr marL="0" marR="0" indent="457200" algn="l" defTabSz="584200" rtl="0" fontAlgn="auto" latinLnBrk="0" hangingPunct="0">
      <a:lnSpc>
        <a:spcPct val="100000"/>
      </a:lnSpc>
      <a:spcBef>
        <a:spcPts val="1400"/>
      </a:spcBef>
      <a:spcAft>
        <a:spcPts val="0"/>
      </a:spcAft>
      <a:buClrTx/>
      <a:buSzTx/>
      <a:buFontTx/>
      <a:buNone/>
      <a:tabLst/>
      <a:defRPr b="0" baseline="0" cap="none" i="1" spc="28" strike="noStrike" sz="2800" u="none" kumimoji="0" normalizeH="0">
        <a:ln>
          <a:noFill/>
        </a:ln>
        <a:solidFill>
          <a:srgbClr val="5C5C5C"/>
        </a:solidFill>
        <a:effectLst/>
        <a:uFillTx/>
        <a:latin typeface="Iowan Old Style Roman"/>
        <a:ea typeface="Iowan Old Style Roman"/>
        <a:cs typeface="Iowan Old Style Roman"/>
        <a:sym typeface="Iowan Old Style Roman"/>
      </a:defRPr>
    </a:lvl3pPr>
    <a:lvl4pPr marL="0" marR="0" indent="685800" algn="l" defTabSz="584200" rtl="0" fontAlgn="auto" latinLnBrk="0" hangingPunct="0">
      <a:lnSpc>
        <a:spcPct val="100000"/>
      </a:lnSpc>
      <a:spcBef>
        <a:spcPts val="1400"/>
      </a:spcBef>
      <a:spcAft>
        <a:spcPts val="0"/>
      </a:spcAft>
      <a:buClrTx/>
      <a:buSzTx/>
      <a:buFontTx/>
      <a:buNone/>
      <a:tabLst/>
      <a:defRPr b="0" baseline="0" cap="none" i="1" spc="28" strike="noStrike" sz="2800" u="none" kumimoji="0" normalizeH="0">
        <a:ln>
          <a:noFill/>
        </a:ln>
        <a:solidFill>
          <a:srgbClr val="5C5C5C"/>
        </a:solidFill>
        <a:effectLst/>
        <a:uFillTx/>
        <a:latin typeface="Iowan Old Style Roman"/>
        <a:ea typeface="Iowan Old Style Roman"/>
        <a:cs typeface="Iowan Old Style Roman"/>
        <a:sym typeface="Iowan Old Style Roman"/>
      </a:defRPr>
    </a:lvl4pPr>
    <a:lvl5pPr marL="0" marR="0" indent="914400" algn="l" defTabSz="584200" rtl="0" fontAlgn="auto" latinLnBrk="0" hangingPunct="0">
      <a:lnSpc>
        <a:spcPct val="100000"/>
      </a:lnSpc>
      <a:spcBef>
        <a:spcPts val="1400"/>
      </a:spcBef>
      <a:spcAft>
        <a:spcPts val="0"/>
      </a:spcAft>
      <a:buClrTx/>
      <a:buSzTx/>
      <a:buFontTx/>
      <a:buNone/>
      <a:tabLst/>
      <a:defRPr b="0" baseline="0" cap="none" i="1" spc="28" strike="noStrike" sz="2800" u="none" kumimoji="0" normalizeH="0">
        <a:ln>
          <a:noFill/>
        </a:ln>
        <a:solidFill>
          <a:srgbClr val="5C5C5C"/>
        </a:solidFill>
        <a:effectLst/>
        <a:uFillTx/>
        <a:latin typeface="Iowan Old Style Roman"/>
        <a:ea typeface="Iowan Old Style Roman"/>
        <a:cs typeface="Iowan Old Style Roman"/>
        <a:sym typeface="Iowan Old Style Roman"/>
      </a:defRPr>
    </a:lvl5pPr>
    <a:lvl6pPr marL="0" marR="0" indent="1143000" algn="l" defTabSz="584200" rtl="0" fontAlgn="auto" latinLnBrk="0" hangingPunct="0">
      <a:lnSpc>
        <a:spcPct val="100000"/>
      </a:lnSpc>
      <a:spcBef>
        <a:spcPts val="1400"/>
      </a:spcBef>
      <a:spcAft>
        <a:spcPts val="0"/>
      </a:spcAft>
      <a:buClrTx/>
      <a:buSzTx/>
      <a:buFontTx/>
      <a:buNone/>
      <a:tabLst/>
      <a:defRPr b="0" baseline="0" cap="none" i="1" spc="28" strike="noStrike" sz="2800" u="none" kumimoji="0" normalizeH="0">
        <a:ln>
          <a:noFill/>
        </a:ln>
        <a:solidFill>
          <a:srgbClr val="5C5C5C"/>
        </a:solidFill>
        <a:effectLst/>
        <a:uFillTx/>
        <a:latin typeface="Iowan Old Style Roman"/>
        <a:ea typeface="Iowan Old Style Roman"/>
        <a:cs typeface="Iowan Old Style Roman"/>
        <a:sym typeface="Iowan Old Style Roman"/>
      </a:defRPr>
    </a:lvl6pPr>
    <a:lvl7pPr marL="0" marR="0" indent="1371600" algn="l" defTabSz="584200" rtl="0" fontAlgn="auto" latinLnBrk="0" hangingPunct="0">
      <a:lnSpc>
        <a:spcPct val="100000"/>
      </a:lnSpc>
      <a:spcBef>
        <a:spcPts val="1400"/>
      </a:spcBef>
      <a:spcAft>
        <a:spcPts val="0"/>
      </a:spcAft>
      <a:buClrTx/>
      <a:buSzTx/>
      <a:buFontTx/>
      <a:buNone/>
      <a:tabLst/>
      <a:defRPr b="0" baseline="0" cap="none" i="1" spc="28" strike="noStrike" sz="2800" u="none" kumimoji="0" normalizeH="0">
        <a:ln>
          <a:noFill/>
        </a:ln>
        <a:solidFill>
          <a:srgbClr val="5C5C5C"/>
        </a:solidFill>
        <a:effectLst/>
        <a:uFillTx/>
        <a:latin typeface="Iowan Old Style Roman"/>
        <a:ea typeface="Iowan Old Style Roman"/>
        <a:cs typeface="Iowan Old Style Roman"/>
        <a:sym typeface="Iowan Old Style Roman"/>
      </a:defRPr>
    </a:lvl7pPr>
    <a:lvl8pPr marL="0" marR="0" indent="1600200" algn="l" defTabSz="584200" rtl="0" fontAlgn="auto" latinLnBrk="0" hangingPunct="0">
      <a:lnSpc>
        <a:spcPct val="100000"/>
      </a:lnSpc>
      <a:spcBef>
        <a:spcPts val="1400"/>
      </a:spcBef>
      <a:spcAft>
        <a:spcPts val="0"/>
      </a:spcAft>
      <a:buClrTx/>
      <a:buSzTx/>
      <a:buFontTx/>
      <a:buNone/>
      <a:tabLst/>
      <a:defRPr b="0" baseline="0" cap="none" i="1" spc="28" strike="noStrike" sz="2800" u="none" kumimoji="0" normalizeH="0">
        <a:ln>
          <a:noFill/>
        </a:ln>
        <a:solidFill>
          <a:srgbClr val="5C5C5C"/>
        </a:solidFill>
        <a:effectLst/>
        <a:uFillTx/>
        <a:latin typeface="Iowan Old Style Roman"/>
        <a:ea typeface="Iowan Old Style Roman"/>
        <a:cs typeface="Iowan Old Style Roman"/>
        <a:sym typeface="Iowan Old Style Roman"/>
      </a:defRPr>
    </a:lvl8pPr>
    <a:lvl9pPr marL="0" marR="0" indent="1828800" algn="l" defTabSz="584200" rtl="0" fontAlgn="auto" latinLnBrk="0" hangingPunct="0">
      <a:lnSpc>
        <a:spcPct val="100000"/>
      </a:lnSpc>
      <a:spcBef>
        <a:spcPts val="1400"/>
      </a:spcBef>
      <a:spcAft>
        <a:spcPts val="0"/>
      </a:spcAft>
      <a:buClrTx/>
      <a:buSzTx/>
      <a:buFontTx/>
      <a:buNone/>
      <a:tabLst/>
      <a:defRPr b="0" baseline="0" cap="none" i="1" spc="28" strike="noStrike" sz="2800" u="none" kumimoji="0" normalizeH="0">
        <a:ln>
          <a:noFill/>
        </a:ln>
        <a:solidFill>
          <a:srgbClr val="5C5C5C"/>
        </a:solidFill>
        <a:effectLst/>
        <a:uFillTx/>
        <a:latin typeface="Iowan Old Style Roman"/>
        <a:ea typeface="Iowan Old Style Roman"/>
        <a:cs typeface="Iowan Old Style Roman"/>
        <a:sym typeface="Iowan Old Style Roman"/>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Iowan Old Style Roman"/>
          <a:ea typeface="Iowan Old Style Roman"/>
          <a:cs typeface="Iowan Old Style Roman"/>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solidFill>
                <a:srgbClr val="5C5C5C"/>
              </a:solidFill>
              <a:prstDash val="solid"/>
              <a:miter lim="400000"/>
            </a:ln>
          </a:bottom>
          <a:insideH>
            <a:ln w="12700" cap="flat">
              <a:solidFill>
                <a:srgbClr val="5C5C5C"/>
              </a:solidFill>
              <a:prstDash val="solid"/>
              <a:miter lim="400000"/>
            </a:ln>
          </a:insideH>
          <a:insideV>
            <a:ln w="12700" cap="flat">
              <a:noFill/>
              <a:miter lim="400000"/>
            </a:ln>
          </a:insideV>
        </a:tcBdr>
        <a:fill>
          <a:noFill/>
        </a:fill>
      </a:tcStyle>
    </a:wholeTbl>
    <a:band2H>
      <a:tcTxStyle b="def" i="def"/>
      <a:tcStyle>
        <a:tcBdr/>
        <a:fill>
          <a:solidFill>
            <a:srgbClr val="CBCBCB">
              <a:alpha val="25000"/>
            </a:srgbClr>
          </a:solidFill>
        </a:fill>
      </a:tcStyle>
    </a:band2H>
    <a:firstCol>
      <a:tcTxStyle b="off" i="off">
        <a:font>
          <a:latin typeface="DIN Alternate Bold"/>
          <a:ea typeface="DIN Alternate Bold"/>
          <a:cs typeface="DIN Alternate Bold"/>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solidFill>
                <a:srgbClr val="5C5C5C"/>
              </a:solidFill>
              <a:prstDash val="solid"/>
              <a:miter lim="400000"/>
            </a:ln>
          </a:bottom>
          <a:insideH>
            <a:ln w="12700" cap="flat">
              <a:solidFill>
                <a:srgbClr val="5C5C5C"/>
              </a:solidFill>
              <a:prstDash val="solid"/>
              <a:miter lim="400000"/>
            </a:ln>
          </a:insideH>
          <a:insideV>
            <a:ln w="12700" cap="flat">
              <a:noFill/>
              <a:miter lim="400000"/>
            </a:ln>
          </a:insideV>
        </a:tcBdr>
        <a:fill>
          <a:solidFill>
            <a:srgbClr val="CBCBCB">
              <a:alpha val="36000"/>
            </a:srgbClr>
          </a:solidFill>
        </a:fill>
      </a:tcStyle>
    </a:firstCol>
    <a:lastRow>
      <a:tcTxStyle b="off" i="off">
        <a:font>
          <a:latin typeface="DIN Alternate Bold"/>
          <a:ea typeface="DIN Alternate Bold"/>
          <a:cs typeface="DIN Alternate Bold"/>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noFill/>
              <a:miter lim="400000"/>
            </a:ln>
          </a:bottom>
          <a:insideH>
            <a:ln w="12700" cap="flat">
              <a:solidFill>
                <a:srgbClr val="5C5C5C"/>
              </a:solidFill>
              <a:prstDash val="solid"/>
              <a:miter lim="400000"/>
            </a:ln>
          </a:insideH>
          <a:insideV>
            <a:ln w="12700" cap="flat">
              <a:noFill/>
              <a:miter lim="400000"/>
            </a:ln>
          </a:insideV>
        </a:tcBdr>
        <a:fill>
          <a:noFill/>
        </a:fill>
      </a:tcStyle>
    </a:lastRow>
    <a:firstRow>
      <a:tcTxStyle b="off" i="off">
        <a:font>
          <a:latin typeface="DIN Alternate Bold"/>
          <a:ea typeface="DIN Alternate Bold"/>
          <a:cs typeface="DIN Alternate Bold"/>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solidFill>
                <a:srgbClr val="EBEBEB"/>
              </a:solidFill>
              <a:prstDash val="solid"/>
              <a:miter lim="400000"/>
            </a:ln>
          </a:insideH>
          <a:insideV>
            <a:ln w="12700" cap="flat">
              <a:noFill/>
              <a:miter lim="400000"/>
            </a:ln>
          </a:insideV>
        </a:tcBdr>
        <a:fill>
          <a:solidFill>
            <a:schemeClr val="accent1">
              <a:hueOff val="-522454"/>
              <a:satOff val="1153"/>
              <a:lumOff val="13444"/>
            </a:schemeClr>
          </a:solidFill>
        </a:fill>
      </a:tcStyle>
    </a:firstRow>
  </a:tblStyle>
  <a:tblStyle styleId="{C7B018BB-80A7-4F77-B60F-C8B233D01FF8}" styleName="">
    <a:tblBg/>
    <a:wholeTbl>
      <a:tcTxStyle b="off" i="off">
        <a:font>
          <a:latin typeface="Iowan Old Style Roman"/>
          <a:ea typeface="Iowan Old Style Roman"/>
          <a:cs typeface="Iowan Old Style Roman"/>
        </a:font>
        <a:schemeClr val="accent2">
          <a:satOff val="-3676"/>
          <a:lumOff val="-12171"/>
        </a:schemeClr>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wholeTbl>
    <a:band2H>
      <a:tcTxStyle b="def" i="def"/>
      <a:tcStyle>
        <a:tcBdr/>
        <a:fill>
          <a:solidFill>
            <a:srgbClr val="A8A861">
              <a:alpha val="27000"/>
            </a:srgbClr>
          </a:solidFill>
        </a:fill>
      </a:tcStyle>
    </a:band2H>
    <a:firstCol>
      <a:tcTxStyle b="off" i="off">
        <a:font>
          <a:latin typeface="DIN Alternate Bold"/>
          <a:ea typeface="DIN Alternate Bold"/>
          <a:cs typeface="DIN Alternate Bold"/>
        </a:font>
        <a:srgbClr val="FFFFF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Col>
    <a:lastRow>
      <a:tcTxStyle b="off" i="off">
        <a:font>
          <a:latin typeface="DIN Alternate Bold"/>
          <a:ea typeface="DIN Alternate Bold"/>
          <a:cs typeface="DIN Alternate Bold"/>
        </a:font>
        <a:schemeClr val="accent2">
          <a:satOff val="-3676"/>
          <a:lumOff val="-12171"/>
        </a:schemeClr>
      </a:tcTxStyle>
      <a:tcStyle>
        <a:tcBdr>
          <a:left>
            <a:ln w="12700" cap="flat">
              <a:solidFill>
                <a:srgbClr val="808251"/>
              </a:solidFill>
              <a:prstDash val="solid"/>
              <a:miter lim="400000"/>
            </a:ln>
          </a:left>
          <a:right>
            <a:ln w="12700" cap="flat">
              <a:solidFill>
                <a:srgbClr val="808251"/>
              </a:solidFill>
              <a:prstDash val="solid"/>
              <a:miter lim="400000"/>
            </a:ln>
          </a:right>
          <a:top>
            <a:ln w="508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lastRow>
    <a:firstRow>
      <a:tcTxStyle b="off" i="off">
        <a:font>
          <a:latin typeface="DIN Alternate Bold"/>
          <a:ea typeface="DIN Alternate Bold"/>
          <a:cs typeface="DIN Alternate Bold"/>
        </a:font>
        <a:srgbClr val="FFFFF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Row>
  </a:tblStyle>
  <a:tblStyle styleId="{EEE7283C-3CF3-47DC-8721-378D4A62B228}" styleName="">
    <a:tblBg/>
    <a:wholeTbl>
      <a:tcTxStyle b="off" i="off">
        <a:font>
          <a:latin typeface="Iowan Old Style Roman"/>
          <a:ea typeface="Iowan Old Style Roman"/>
          <a:cs typeface="Iowan Old Style Roman"/>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wholeTbl>
    <a:band2H>
      <a:tcTxStyle b="def" i="def"/>
      <a:tcStyle>
        <a:tcBdr/>
        <a:fill>
          <a:solidFill>
            <a:srgbClr val="A8A861">
              <a:alpha val="27000"/>
            </a:srgbClr>
          </a:solidFill>
        </a:fill>
      </a:tcStyle>
    </a:band2H>
    <a:firstCol>
      <a:tcTxStyle b="off" i="off">
        <a:font>
          <a:latin typeface="DIN Alternate Bold"/>
          <a:ea typeface="DIN Alternate Bold"/>
          <a:cs typeface="DIN Alternate Bold"/>
        </a:font>
        <a:srgbClr val="FFFFFF"/>
      </a:tcTxStyle>
      <a:tcStyle>
        <a:tcBdr>
          <a:left>
            <a:ln w="12700" cap="flat">
              <a:solidFill>
                <a:srgbClr val="FFFDEF"/>
              </a:solidFill>
              <a:prstDash val="solid"/>
              <a:miter lim="400000"/>
            </a:ln>
          </a:left>
          <a:right>
            <a:ln w="12700" cap="flat">
              <a:solidFill>
                <a:srgbClr val="FFFDEF"/>
              </a:solidFill>
              <a:prstDash val="solid"/>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firstCol>
    <a:lastRow>
      <a:tcTxStyle b="off" i="off">
        <a:font>
          <a:latin typeface="DIN Alternate Bold"/>
          <a:ea typeface="DIN Alternate Bold"/>
          <a:cs typeface="DIN Alternate Bold"/>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lastRow>
    <a:firstRow>
      <a:tcTxStyle b="off" i="off">
        <a:font>
          <a:latin typeface="DIN Alternate Bold"/>
          <a:ea typeface="DIN Alternate Bold"/>
          <a:cs typeface="DIN Alternate Bold"/>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Iowan Old Style Roman"/>
          <a:ea typeface="Iowan Old Style Roman"/>
          <a:cs typeface="Iowan Old Style Roman"/>
        </a:font>
        <a:srgbClr val="5C5C5C"/>
      </a:tcTxStyle>
      <a:tcStyle>
        <a:tcBdr>
          <a:left>
            <a:ln w="12700" cap="flat">
              <a:noFill/>
              <a:miter lim="400000"/>
            </a:ln>
          </a:left>
          <a:right>
            <a:ln w="12700" cap="flat">
              <a:noFill/>
              <a:miter lim="400000"/>
            </a:ln>
          </a:right>
          <a:top>
            <a:ln w="25400" cap="flat">
              <a:solidFill>
                <a:schemeClr val="accent3">
                  <a:hueOff val="-256224"/>
                  <a:satOff val="-13732"/>
                  <a:lumOff val="-19712"/>
                  <a:alpha val="61000"/>
                </a:schemeClr>
              </a:solidFill>
              <a:prstDash val="solid"/>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wholeTbl>
    <a:band2H>
      <a:tcTxStyle b="def" i="def"/>
      <a:tcStyle>
        <a:tcBdr/>
        <a:fill>
          <a:solidFill>
            <a:srgbClr val="CBCBCB">
              <a:alpha val="36000"/>
            </a:srgbClr>
          </a:solidFill>
        </a:fill>
      </a:tcStyle>
    </a:band2H>
    <a:firstCol>
      <a:tcTxStyle b="off" i="off">
        <a:font>
          <a:latin typeface="DIN Alternate Bold"/>
          <a:ea typeface="DIN Alternate Bold"/>
          <a:cs typeface="DIN Alternate Bold"/>
        </a:font>
        <a:srgbClr val="5C5C5C"/>
      </a:tcTxStyle>
      <a:tcStyle>
        <a:tcBdr>
          <a:left>
            <a:ln w="12700" cap="flat">
              <a:noFill/>
              <a:miter lim="400000"/>
            </a:ln>
          </a:left>
          <a:right>
            <a:ln w="25400" cap="flat">
              <a:solidFill>
                <a:schemeClr val="accent3">
                  <a:hueOff val="-256224"/>
                  <a:satOff val="-13732"/>
                  <a:lumOff val="-19712"/>
                  <a:alpha val="61000"/>
                </a:schemeClr>
              </a:solidFill>
              <a:prstDash val="solid"/>
              <a:miter lim="400000"/>
            </a:ln>
          </a:right>
          <a:top>
            <a:ln w="25400" cap="flat">
              <a:solidFill>
                <a:schemeClr val="accent3">
                  <a:hueOff val="-256224"/>
                  <a:satOff val="-13732"/>
                  <a:lumOff val="-19712"/>
                  <a:alpha val="61000"/>
                </a:schemeClr>
              </a:solidFill>
              <a:prstDash val="solid"/>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firstCol>
    <a:lastRow>
      <a:tcTxStyle b="off" i="off">
        <a:font>
          <a:latin typeface="DIN Alternate Bold"/>
          <a:ea typeface="DIN Alternate Bold"/>
          <a:cs typeface="DIN Alternate Bold"/>
        </a:font>
        <a:srgbClr val="FFFFFF"/>
      </a:tcTxStyle>
      <a:tcStyle>
        <a:tcBdr>
          <a:left>
            <a:ln w="12700" cap="flat">
              <a:noFill/>
              <a:miter lim="400000"/>
            </a:ln>
          </a:left>
          <a:right>
            <a:ln w="12700" cap="flat">
              <a:noFill/>
              <a:miter lim="400000"/>
            </a:ln>
          </a:right>
          <a:top>
            <a:ln w="25400" cap="flat">
              <a:solidFill>
                <a:schemeClr val="accent3">
                  <a:hueOff val="-256224"/>
                  <a:satOff val="-13732"/>
                  <a:lumOff val="-19712"/>
                  <a:alpha val="61000"/>
                </a:schemeClr>
              </a:solidFill>
              <a:prstDash val="solid"/>
              <a:miter lim="400000"/>
            </a:ln>
          </a:top>
          <a:bottom>
            <a:ln w="12700" cap="flat">
              <a:noFill/>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lastRow>
    <a:firstRow>
      <a:tcTxStyle b="off" i="off">
        <a:font>
          <a:latin typeface="DIN Alternate Bold"/>
          <a:ea typeface="DIN Alternate Bold"/>
          <a:cs typeface="DIN Alternate Bold"/>
        </a:font>
        <a:srgbClr val="FFFFFF"/>
      </a:tcTxStyle>
      <a:tcStyle>
        <a:tcBdr>
          <a:left>
            <a:ln w="12700" cap="flat">
              <a:noFill/>
              <a:miter lim="400000"/>
            </a:ln>
          </a:left>
          <a:right>
            <a:ln w="12700" cap="flat">
              <a:noFill/>
              <a:miter lim="400000"/>
            </a:ln>
          </a:right>
          <a:top>
            <a:ln w="12700" cap="flat">
              <a:noFill/>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Iowan Old Style Roman"/>
          <a:ea typeface="Iowan Old Style Roman"/>
          <a:cs typeface="Iowan Old Style Roman"/>
        </a:font>
        <a:srgbClr val="5C5C5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BCBCB">
              <a:alpha val="25000"/>
            </a:srgbClr>
          </a:solidFill>
        </a:fill>
      </a:tcStyle>
    </a:wholeTbl>
    <a:band2H>
      <a:tcTxStyle b="def" i="def"/>
      <a:tcStyle>
        <a:tcBdr/>
        <a:fill>
          <a:solidFill>
            <a:srgbClr val="AEAEAE">
              <a:alpha val="25000"/>
            </a:srgbClr>
          </a:solidFill>
        </a:fill>
      </a:tcStyle>
    </a:band2H>
    <a:firstCol>
      <a:tcTxStyle b="off" i="off">
        <a:font>
          <a:latin typeface="DIN Alternate Bold"/>
          <a:ea typeface="DIN Alternate Bold"/>
          <a:cs typeface="DIN Alternate Bold"/>
        </a:font>
        <a:srgbClr val="5C5C5C"/>
      </a:tcTxStyle>
      <a:tcStyle>
        <a:tcBdr>
          <a:left>
            <a:ln w="12700" cap="flat">
              <a:noFill/>
              <a:miter lim="400000"/>
            </a:ln>
          </a:left>
          <a:right>
            <a:ln w="12700" cap="flat">
              <a:solidFill>
                <a:srgbClr val="797B80"/>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BCBCB">
              <a:alpha val="25000"/>
            </a:srgbClr>
          </a:solidFill>
        </a:fill>
      </a:tcStyle>
    </a:firstCol>
    <a:lastRow>
      <a:tcTxStyle b="off" i="off">
        <a:font>
          <a:latin typeface="DIN Alternate Bold"/>
          <a:ea typeface="DIN Alternate Bold"/>
          <a:cs typeface="DIN Alternate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1504B">
              <a:alpha val="80000"/>
            </a:srgbClr>
          </a:solidFill>
        </a:fill>
      </a:tcStyle>
    </a:lastRow>
    <a:firstRow>
      <a:tcTxStyle b="off" i="off">
        <a:font>
          <a:latin typeface="DIN Alternate Bold"/>
          <a:ea typeface="DIN Alternate Bold"/>
          <a:cs typeface="DIN Alternate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1504B">
              <a:alpha val="80000"/>
            </a:srgbClr>
          </a:solidFill>
        </a:fill>
      </a:tcStyle>
    </a:firstRow>
  </a:tblStyle>
  <a:tblStyle styleId="{2708684C-4D16-4618-839F-0558EEFCDFE6}" styleName="">
    <a:tblBg/>
    <a:wholeTbl>
      <a:tcTxStyle b="off" i="off">
        <a:font>
          <a:latin typeface="Iowan Old Style Roman"/>
          <a:ea typeface="Iowan Old Style Roman"/>
          <a:cs typeface="Iowan Old Style Roman"/>
        </a:font>
        <a:srgbClr val="5C5C5C"/>
      </a:tcTxStyle>
      <a:tcStyle>
        <a:tcBdr>
          <a:left>
            <a:ln w="12700" cap="flat">
              <a:noFill/>
              <a:miter lim="400000"/>
            </a:ln>
          </a:left>
          <a:right>
            <a:ln w="12700" cap="flat">
              <a:noFill/>
              <a:miter lim="400000"/>
            </a:ln>
          </a:right>
          <a:top>
            <a:ln w="12700" cap="flat">
              <a:solidFill>
                <a:srgbClr val="5C5C5C"/>
              </a:solidFill>
              <a:custDash>
                <a:ds d="200000" sp="200000"/>
              </a:custDash>
              <a:miter lim="400000"/>
            </a:ln>
          </a:top>
          <a:bottom>
            <a:ln w="12700" cap="flat">
              <a:solidFill>
                <a:srgbClr val="5C5C5C"/>
              </a:solidFill>
              <a:custDash>
                <a:ds d="200000" sp="200000"/>
              </a:custDash>
              <a:miter lim="400000"/>
            </a:ln>
          </a:bottom>
          <a:insideH>
            <a:ln w="12700" cap="flat">
              <a:solidFill>
                <a:srgbClr val="5C5C5C"/>
              </a:solidFill>
              <a:custDash>
                <a:ds d="200000" sp="200000"/>
              </a:custDash>
              <a:miter lim="400000"/>
            </a:ln>
          </a:insideH>
          <a:insideV>
            <a:ln w="12700" cap="flat">
              <a:noFill/>
              <a:miter lim="400000"/>
            </a:ln>
          </a:insideV>
        </a:tcBdr>
        <a:fill>
          <a:noFill/>
        </a:fill>
      </a:tcStyle>
    </a:wholeTbl>
    <a:band2H>
      <a:tcTxStyle b="def" i="def"/>
      <a:tcStyle>
        <a:tcBdr/>
        <a:fill>
          <a:solidFill>
            <a:srgbClr val="EDEEEE"/>
          </a:solidFill>
        </a:fill>
      </a:tcStyle>
    </a:band2H>
    <a:firstCol>
      <a:tcTxStyle b="off" i="off">
        <a:font>
          <a:latin typeface="DIN Alternate Bold"/>
          <a:ea typeface="DIN Alternate Bold"/>
          <a:cs typeface="DIN Alternate Bold"/>
        </a:font>
        <a:srgbClr val="5C5C5C"/>
      </a:tcTxStyle>
      <a:tcStyle>
        <a:tcBdr>
          <a:left>
            <a:ln w="12700" cap="flat">
              <a:noFill/>
              <a:miter lim="400000"/>
            </a:ln>
          </a:left>
          <a:right>
            <a:ln w="12700" cap="flat">
              <a:solidFill>
                <a:srgbClr val="5C5C5C"/>
              </a:solidFill>
              <a:prstDash val="solid"/>
              <a:miter lim="400000"/>
            </a:ln>
          </a:right>
          <a:top>
            <a:ln w="12700" cap="flat">
              <a:solidFill>
                <a:srgbClr val="5C5C5C"/>
              </a:solidFill>
              <a:custDash>
                <a:ds d="200000" sp="200000"/>
              </a:custDash>
              <a:miter lim="400000"/>
            </a:ln>
          </a:top>
          <a:bottom>
            <a:ln w="12700" cap="flat">
              <a:solidFill>
                <a:srgbClr val="5C5C5C"/>
              </a:solidFill>
              <a:custDash>
                <a:ds d="200000" sp="200000"/>
              </a:custDash>
              <a:miter lim="400000"/>
            </a:ln>
          </a:bottom>
          <a:insideH>
            <a:ln w="12700" cap="flat">
              <a:solidFill>
                <a:srgbClr val="5C5C5C"/>
              </a:solidFill>
              <a:custDash>
                <a:ds d="200000" sp="200000"/>
              </a:custDash>
              <a:miter lim="400000"/>
            </a:ln>
          </a:insideH>
          <a:insideV>
            <a:ln w="12700" cap="flat">
              <a:noFill/>
              <a:miter lim="400000"/>
            </a:ln>
          </a:insideV>
        </a:tcBdr>
        <a:fill>
          <a:noFill/>
        </a:fill>
      </a:tcStyle>
    </a:firstCol>
    <a:lastRow>
      <a:tcTxStyle b="off" i="off">
        <a:font>
          <a:latin typeface="DIN Alternate Bold"/>
          <a:ea typeface="DIN Alternate Bold"/>
          <a:cs typeface="DIN Alternate Bold"/>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noFill/>
              <a:miter lim="400000"/>
            </a:ln>
          </a:bottom>
          <a:insideH>
            <a:ln w="12700" cap="flat">
              <a:solidFill>
                <a:srgbClr val="5C5C5C"/>
              </a:solidFill>
              <a:custDash>
                <a:ds d="200000" sp="200000"/>
              </a:custDash>
              <a:miter lim="400000"/>
            </a:ln>
          </a:insideH>
          <a:insideV>
            <a:ln w="12700" cap="flat">
              <a:noFill/>
              <a:miter lim="400000"/>
            </a:ln>
          </a:insideV>
        </a:tcBdr>
        <a:fill>
          <a:noFill/>
        </a:fill>
      </a:tcStyle>
    </a:lastRow>
    <a:firstRow>
      <a:tcTxStyle b="off" i="off">
        <a:font>
          <a:latin typeface="DIN Alternate Bold"/>
          <a:ea typeface="DIN Alternate Bold"/>
          <a:cs typeface="DIN Alternate Bold"/>
        </a:font>
        <a:srgbClr val="5C5C5C"/>
      </a:tcTxStyle>
      <a:tcStyle>
        <a:tcBdr>
          <a:left>
            <a:ln w="12700" cap="flat">
              <a:noFill/>
              <a:miter lim="400000"/>
            </a:ln>
          </a:left>
          <a:right>
            <a:ln w="12700" cap="flat">
              <a:noFill/>
              <a:miter lim="400000"/>
            </a:ln>
          </a:right>
          <a:top>
            <a:ln w="12700" cap="flat">
              <a:noFill/>
              <a:miter lim="400000"/>
            </a:ln>
          </a:top>
          <a:bottom>
            <a:ln w="12700" cap="flat">
              <a:solidFill>
                <a:srgbClr val="5C5C5C"/>
              </a:solidFill>
              <a:prstDash val="solid"/>
              <a:miter lim="400000"/>
            </a:ln>
          </a:bottom>
          <a:insideH>
            <a:ln w="12700" cap="flat">
              <a:solidFill>
                <a:srgbClr val="5C5C5C"/>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25" name="Shape 125"/>
          <p:cNvSpPr/>
          <p:nvPr>
            <p:ph type="sldImg"/>
          </p:nvPr>
        </p:nvSpPr>
        <p:spPr>
          <a:xfrm>
            <a:off x="1143000" y="685800"/>
            <a:ext cx="4572000" cy="3429000"/>
          </a:xfrm>
          <a:prstGeom prst="rect">
            <a:avLst/>
          </a:prstGeom>
        </p:spPr>
        <p:txBody>
          <a:bodyPr/>
          <a:lstStyle/>
          <a:p>
            <a:pPr/>
          </a:p>
        </p:txBody>
      </p:sp>
      <p:sp>
        <p:nvSpPr>
          <p:cNvPr id="126" name="Shape 12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Line"/>
          <p:cNvSpPr/>
          <p:nvPr/>
        </p:nvSpPr>
        <p:spPr>
          <a:xfrm>
            <a:off x="571500" y="5588000"/>
            <a:ext cx="11875780" cy="3"/>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i="0" spc="0" sz="1200">
                <a:solidFill>
                  <a:srgbClr val="000000"/>
                </a:solidFill>
                <a:latin typeface="Helvetica"/>
                <a:ea typeface="Helvetica"/>
                <a:cs typeface="Helvetica"/>
                <a:sym typeface="Helvetica"/>
              </a:defRPr>
            </a:pPr>
          </a:p>
        </p:txBody>
      </p:sp>
      <p:sp>
        <p:nvSpPr>
          <p:cNvPr id="12" name="Title Text"/>
          <p:cNvSpPr txBox="1"/>
          <p:nvPr>
            <p:ph type="title"/>
          </p:nvPr>
        </p:nvSpPr>
        <p:spPr>
          <a:xfrm>
            <a:off x="571500" y="571500"/>
            <a:ext cx="11861800" cy="5181600"/>
          </a:xfrm>
          <a:prstGeom prst="rect">
            <a:avLst/>
          </a:prstGeom>
        </p:spPr>
        <p:txBody>
          <a:bodyPr anchor="b"/>
          <a:lstStyle>
            <a:lvl1pPr algn="ctr">
              <a:lnSpc>
                <a:spcPct val="80000"/>
              </a:lnSpc>
              <a:spcBef>
                <a:spcPts val="0"/>
              </a:spcBef>
              <a:defRPr sz="12100">
                <a:solidFill>
                  <a:srgbClr val="5C5C5C"/>
                </a:solidFill>
              </a:defRPr>
            </a:lvl1pPr>
          </a:lstStyle>
          <a:p>
            <a:pPr/>
            <a:r>
              <a:t>Title Text</a:t>
            </a:r>
          </a:p>
        </p:txBody>
      </p:sp>
      <p:sp>
        <p:nvSpPr>
          <p:cNvPr id="13" name="Body Level One…"/>
          <p:cNvSpPr txBox="1"/>
          <p:nvPr>
            <p:ph type="body" sz="half" idx="1"/>
          </p:nvPr>
        </p:nvSpPr>
        <p:spPr>
          <a:xfrm>
            <a:off x="571500" y="5676900"/>
            <a:ext cx="11861800" cy="3263900"/>
          </a:xfrm>
          <a:prstGeom prst="rect">
            <a:avLst/>
          </a:prstGeom>
        </p:spPr>
        <p:txBody>
          <a:bodyPr/>
          <a:lstStyle>
            <a:lvl1pPr marL="0" indent="0" algn="ctr">
              <a:lnSpc>
                <a:spcPct val="70000"/>
              </a:lnSpc>
              <a:spcBef>
                <a:spcPts val="0"/>
              </a:spcBef>
              <a:buSzTx/>
              <a:buFontTx/>
              <a:buNone/>
              <a:defRPr i="1" sz="4800">
                <a:solidFill>
                  <a:srgbClr val="747676"/>
                </a:solidFill>
              </a:defRPr>
            </a:lvl1pPr>
            <a:lvl2pPr marL="0" indent="228600" algn="ctr">
              <a:lnSpc>
                <a:spcPct val="70000"/>
              </a:lnSpc>
              <a:spcBef>
                <a:spcPts val="0"/>
              </a:spcBef>
              <a:buSzTx/>
              <a:buFontTx/>
              <a:buNone/>
              <a:defRPr i="1" sz="4800">
                <a:solidFill>
                  <a:srgbClr val="747676"/>
                </a:solidFill>
              </a:defRPr>
            </a:lvl2pPr>
            <a:lvl3pPr marL="0" indent="457200" algn="ctr">
              <a:lnSpc>
                <a:spcPct val="70000"/>
              </a:lnSpc>
              <a:spcBef>
                <a:spcPts val="0"/>
              </a:spcBef>
              <a:buSzTx/>
              <a:buFontTx/>
              <a:buNone/>
              <a:defRPr i="1" sz="4800">
                <a:solidFill>
                  <a:srgbClr val="747676"/>
                </a:solidFill>
              </a:defRPr>
            </a:lvl3pPr>
            <a:lvl4pPr marL="0" indent="685800" algn="ctr">
              <a:lnSpc>
                <a:spcPct val="70000"/>
              </a:lnSpc>
              <a:spcBef>
                <a:spcPts val="0"/>
              </a:spcBef>
              <a:buSzTx/>
              <a:buFontTx/>
              <a:buNone/>
              <a:defRPr i="1" sz="4800">
                <a:solidFill>
                  <a:srgbClr val="747676"/>
                </a:solidFill>
              </a:defRPr>
            </a:lvl4pPr>
            <a:lvl5pPr marL="0" indent="914400" algn="ctr">
              <a:lnSpc>
                <a:spcPct val="70000"/>
              </a:lnSpc>
              <a:spcBef>
                <a:spcPts val="0"/>
              </a:spcBef>
              <a:buSzTx/>
              <a:buFontTx/>
              <a:buNone/>
              <a:defRPr i="1" sz="4800">
                <a:solidFill>
                  <a:srgbClr val="747676"/>
                </a:solidFill>
              </a:defRPr>
            </a:lvl5pPr>
          </a:lstStyle>
          <a:p>
            <a:pPr/>
            <a:r>
              <a:t>Body Level One</a:t>
            </a:r>
          </a:p>
          <a:p>
            <a:pPr lvl="1"/>
            <a:r>
              <a:t>Body Level Two</a:t>
            </a:r>
          </a:p>
          <a:p>
            <a:pPr lvl="2"/>
            <a:r>
              <a:t>Body Level Three</a:t>
            </a:r>
          </a:p>
          <a:p>
            <a:pPr lvl="3"/>
            <a:r>
              <a:t>Body Level Four</a:t>
            </a:r>
          </a:p>
          <a:p>
            <a:pPr lvl="4"/>
            <a:r>
              <a:t>Body Level Five</a:t>
            </a:r>
          </a:p>
        </p:txBody>
      </p:sp>
      <p:sp>
        <p:nvSpPr>
          <p:cNvPr id="14" name="Slide Number"/>
          <p:cNvSpPr txBox="1"/>
          <p:nvPr>
            <p:ph type="sldNum" sz="quarter" idx="2"/>
          </p:nvPr>
        </p:nvSpPr>
        <p:spPr>
          <a:xfrm>
            <a:off x="12088552" y="9189156"/>
            <a:ext cx="309365" cy="3429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01" name="“"/>
          <p:cNvSpPr txBox="1"/>
          <p:nvPr/>
        </p:nvSpPr>
        <p:spPr>
          <a:xfrm>
            <a:off x="508000" y="1771650"/>
            <a:ext cx="1697832" cy="317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8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i="0" spc="0" sz="21000">
                <a:solidFill>
                  <a:srgbClr val="E4E4E4"/>
                </a:solidFill>
                <a:latin typeface="Baskerville"/>
                <a:ea typeface="Baskerville"/>
                <a:cs typeface="Baskerville"/>
                <a:sym typeface="Baskerville"/>
              </a:defRPr>
            </a:lvl1pPr>
          </a:lstStyle>
          <a:p>
            <a:pPr/>
            <a:r>
              <a:t>“</a:t>
            </a:r>
          </a:p>
        </p:txBody>
      </p:sp>
      <p:sp>
        <p:nvSpPr>
          <p:cNvPr id="102" name="Type a quote here."/>
          <p:cNvSpPr txBox="1"/>
          <p:nvPr>
            <p:ph type="body" sz="quarter" idx="21"/>
          </p:nvPr>
        </p:nvSpPr>
        <p:spPr>
          <a:xfrm>
            <a:off x="1943100" y="3870536"/>
            <a:ext cx="10490200" cy="939801"/>
          </a:xfrm>
          <a:prstGeom prst="rect">
            <a:avLst/>
          </a:prstGeom>
        </p:spPr>
        <p:txBody>
          <a:bodyPr>
            <a:spAutoFit/>
          </a:bodyPr>
          <a:lstStyle>
            <a:lvl1pPr marL="0" indent="0">
              <a:spcBef>
                <a:spcPts val="1600"/>
              </a:spcBef>
              <a:buSzTx/>
              <a:buFontTx/>
              <a:buNone/>
              <a:defRPr sz="4800">
                <a:solidFill>
                  <a:srgbClr val="747676"/>
                </a:solidFill>
              </a:defRPr>
            </a:lvl1pPr>
          </a:lstStyle>
          <a:p>
            <a:pPr/>
            <a:r>
              <a:t>Type a quote here.</a:t>
            </a:r>
          </a:p>
        </p:txBody>
      </p:sp>
      <p:sp>
        <p:nvSpPr>
          <p:cNvPr id="103" name="-Johnny Appleseed"/>
          <p:cNvSpPr txBox="1"/>
          <p:nvPr>
            <p:ph type="body" sz="quarter" idx="22"/>
          </p:nvPr>
        </p:nvSpPr>
        <p:spPr>
          <a:xfrm>
            <a:off x="1943100" y="7772400"/>
            <a:ext cx="10490200" cy="939800"/>
          </a:xfrm>
          <a:prstGeom prst="rect">
            <a:avLst/>
          </a:prstGeom>
        </p:spPr>
        <p:txBody>
          <a:bodyPr>
            <a:spAutoFit/>
          </a:bodyPr>
          <a:lstStyle>
            <a:lvl1pPr marL="0" indent="0" algn="r">
              <a:lnSpc>
                <a:spcPct val="70000"/>
              </a:lnSpc>
              <a:spcBef>
                <a:spcPts val="1600"/>
              </a:spcBef>
              <a:buSzTx/>
              <a:buFontTx/>
              <a:buNone/>
              <a:defRPr i="1" sz="4800">
                <a:solidFill>
                  <a:srgbClr val="6B6D6D"/>
                </a:solidFill>
              </a:defRPr>
            </a:lvl1pPr>
          </a:lstStyle>
          <a:p>
            <a:pPr/>
            <a:r>
              <a:t>-Johnny Appleseed</a:t>
            </a:r>
          </a:p>
        </p:txBody>
      </p:sp>
      <p:sp>
        <p:nvSpPr>
          <p:cNvPr id="10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11" name="Image"/>
          <p:cNvSpPr/>
          <p:nvPr>
            <p:ph type="pic" idx="21"/>
          </p:nvPr>
        </p:nvSpPr>
        <p:spPr>
          <a:xfrm>
            <a:off x="-63500" y="-139700"/>
            <a:ext cx="13144500" cy="14280952"/>
          </a:xfrm>
          <a:prstGeom prst="rect">
            <a:avLst/>
          </a:prstGeom>
        </p:spPr>
        <p:txBody>
          <a:bodyPr lIns="91439" tIns="45719" rIns="91439" bIns="45719">
            <a:noAutofit/>
          </a:bodyPr>
          <a:lstStyle/>
          <a:p>
            <a:pPr/>
          </a:p>
        </p:txBody>
      </p:sp>
      <p:sp>
        <p:nvSpPr>
          <p:cNvPr id="112" name="Slide Number"/>
          <p:cNvSpPr txBox="1"/>
          <p:nvPr>
            <p:ph type="sldNum" sz="quarter" idx="2"/>
          </p:nvPr>
        </p:nvSpPr>
        <p:spPr>
          <a:prstGeom prst="rect">
            <a:avLst/>
          </a:prstGeom>
        </p:spPr>
        <p:txBody>
          <a:bodyPr/>
          <a:lstStyle>
            <a:lvl1pPr>
              <a:defRPr>
                <a:solidFill>
                  <a:srgbClr val="CBCBCB"/>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1" name="Image"/>
          <p:cNvSpPr/>
          <p:nvPr>
            <p:ph type="pic" idx="21"/>
          </p:nvPr>
        </p:nvSpPr>
        <p:spPr>
          <a:xfrm>
            <a:off x="-25400" y="-1130300"/>
            <a:ext cx="13045441" cy="14173329"/>
          </a:xfrm>
          <a:prstGeom prst="rect">
            <a:avLst/>
          </a:prstGeom>
        </p:spPr>
        <p:txBody>
          <a:bodyPr lIns="91439" tIns="45719" rIns="91439" bIns="45719">
            <a:noAutofit/>
          </a:bodyPr>
          <a:lstStyle/>
          <a:p>
            <a:pPr/>
          </a:p>
        </p:txBody>
      </p:sp>
      <p:sp>
        <p:nvSpPr>
          <p:cNvPr id="22" name="Rectangle"/>
          <p:cNvSpPr/>
          <p:nvPr>
            <p:ph type="body" sz="half" idx="22"/>
          </p:nvPr>
        </p:nvSpPr>
        <p:spPr>
          <a:xfrm>
            <a:off x="0" y="5422900"/>
            <a:ext cx="13004800" cy="3606800"/>
          </a:xfrm>
          <a:prstGeom prst="rect">
            <a:avLst/>
          </a:prstGeom>
          <a:solidFill>
            <a:srgbClr val="FFFFFF"/>
          </a:solidFill>
        </p:spPr>
        <p:txBody>
          <a:bodyPr anchor="ctr">
            <a:noAutofit/>
          </a:bodyPr>
          <a:lstStyle/>
          <a:p>
            <a:pPr marL="0" indent="0" algn="ctr">
              <a:spcBef>
                <a:spcPts val="0"/>
              </a:spcBef>
              <a:buSzTx/>
              <a:buFontTx/>
              <a:buNone/>
              <a:defRPr sz="2400">
                <a:latin typeface="DIN Alternate Bold"/>
                <a:ea typeface="DIN Alternate Bold"/>
                <a:cs typeface="DIN Alternate Bold"/>
                <a:sym typeface="DIN Alternate Bold"/>
              </a:defRPr>
            </a:pPr>
          </a:p>
        </p:txBody>
      </p:sp>
      <p:sp>
        <p:nvSpPr>
          <p:cNvPr id="23" name="Line"/>
          <p:cNvSpPr/>
          <p:nvPr/>
        </p:nvSpPr>
        <p:spPr>
          <a:xfrm flipV="1">
            <a:off x="571500" y="7619996"/>
            <a:ext cx="11874500" cy="4"/>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i="0" spc="0" sz="1200">
                <a:solidFill>
                  <a:srgbClr val="000000"/>
                </a:solidFill>
                <a:latin typeface="Helvetica"/>
                <a:ea typeface="Helvetica"/>
                <a:cs typeface="Helvetica"/>
                <a:sym typeface="Helvetica"/>
              </a:defRPr>
            </a:pPr>
          </a:p>
        </p:txBody>
      </p:sp>
      <p:sp>
        <p:nvSpPr>
          <p:cNvPr id="24" name="Title Text"/>
          <p:cNvSpPr txBox="1"/>
          <p:nvPr>
            <p:ph type="title"/>
          </p:nvPr>
        </p:nvSpPr>
        <p:spPr>
          <a:xfrm>
            <a:off x="571500" y="5562600"/>
            <a:ext cx="11861800" cy="2209800"/>
          </a:xfrm>
          <a:prstGeom prst="rect">
            <a:avLst/>
          </a:prstGeom>
        </p:spPr>
        <p:txBody>
          <a:bodyPr anchor="b"/>
          <a:lstStyle>
            <a:lvl1pPr algn="r">
              <a:lnSpc>
                <a:spcPct val="80000"/>
              </a:lnSpc>
              <a:spcBef>
                <a:spcPts val="0"/>
              </a:spcBef>
              <a:defRPr sz="12100">
                <a:solidFill>
                  <a:srgbClr val="5C5C5C"/>
                </a:solidFill>
              </a:defRPr>
            </a:lvl1pPr>
          </a:lstStyle>
          <a:p>
            <a:pPr/>
            <a:r>
              <a:t>Title Text</a:t>
            </a:r>
          </a:p>
        </p:txBody>
      </p:sp>
      <p:sp>
        <p:nvSpPr>
          <p:cNvPr id="25" name="Body Level One…"/>
          <p:cNvSpPr txBox="1"/>
          <p:nvPr>
            <p:ph type="body" sz="quarter" idx="1"/>
          </p:nvPr>
        </p:nvSpPr>
        <p:spPr>
          <a:xfrm>
            <a:off x="571500" y="7670800"/>
            <a:ext cx="11861800" cy="1231900"/>
          </a:xfrm>
          <a:prstGeom prst="rect">
            <a:avLst/>
          </a:prstGeom>
        </p:spPr>
        <p:txBody>
          <a:bodyPr/>
          <a:lstStyle>
            <a:lvl1pPr marL="0" indent="0" algn="r">
              <a:lnSpc>
                <a:spcPct val="70000"/>
              </a:lnSpc>
              <a:spcBef>
                <a:spcPts val="600"/>
              </a:spcBef>
              <a:buSzTx/>
              <a:buFontTx/>
              <a:buNone/>
              <a:defRPr i="1" sz="4800">
                <a:solidFill>
                  <a:srgbClr val="747676"/>
                </a:solidFill>
              </a:defRPr>
            </a:lvl1pPr>
            <a:lvl2pPr marL="0" indent="228600" algn="r">
              <a:lnSpc>
                <a:spcPct val="70000"/>
              </a:lnSpc>
              <a:spcBef>
                <a:spcPts val="600"/>
              </a:spcBef>
              <a:buSzTx/>
              <a:buFontTx/>
              <a:buNone/>
              <a:defRPr i="1" sz="4800">
                <a:solidFill>
                  <a:srgbClr val="747676"/>
                </a:solidFill>
              </a:defRPr>
            </a:lvl2pPr>
            <a:lvl3pPr marL="0" indent="457200" algn="r">
              <a:lnSpc>
                <a:spcPct val="70000"/>
              </a:lnSpc>
              <a:spcBef>
                <a:spcPts val="600"/>
              </a:spcBef>
              <a:buSzTx/>
              <a:buFontTx/>
              <a:buNone/>
              <a:defRPr i="1" sz="4800">
                <a:solidFill>
                  <a:srgbClr val="747676"/>
                </a:solidFill>
              </a:defRPr>
            </a:lvl3pPr>
            <a:lvl4pPr marL="0" indent="685800" algn="r">
              <a:lnSpc>
                <a:spcPct val="70000"/>
              </a:lnSpc>
              <a:spcBef>
                <a:spcPts val="600"/>
              </a:spcBef>
              <a:buSzTx/>
              <a:buFontTx/>
              <a:buNone/>
              <a:defRPr i="1" sz="4800">
                <a:solidFill>
                  <a:srgbClr val="747676"/>
                </a:solidFill>
              </a:defRPr>
            </a:lvl4pPr>
            <a:lvl5pPr marL="0" indent="914400" algn="r">
              <a:lnSpc>
                <a:spcPct val="70000"/>
              </a:lnSpc>
              <a:spcBef>
                <a:spcPts val="600"/>
              </a:spcBef>
              <a:buSzTx/>
              <a:buFontTx/>
              <a:buNone/>
              <a:defRPr i="1" sz="4800">
                <a:solidFill>
                  <a:srgbClr val="747676"/>
                </a:solidFill>
              </a:defRPr>
            </a:lvl5pPr>
          </a:lstStyle>
          <a:p>
            <a:pPr/>
            <a:r>
              <a:t>Body Level One</a:t>
            </a:r>
          </a:p>
          <a:p>
            <a:pPr lvl="1"/>
            <a:r>
              <a:t>Body Level Two</a:t>
            </a:r>
          </a:p>
          <a:p>
            <a:pPr lvl="2"/>
            <a:r>
              <a:t>Body Level Three</a:t>
            </a:r>
          </a:p>
          <a:p>
            <a:pPr lvl="3"/>
            <a:r>
              <a:t>Body Level Four</a:t>
            </a:r>
          </a:p>
          <a:p>
            <a:pPr lvl="4"/>
            <a:r>
              <a:t>Body Level Five</a:t>
            </a:r>
          </a:p>
        </p:txBody>
      </p:sp>
      <p:sp>
        <p:nvSpPr>
          <p:cNvPr id="26" name="Slide Number"/>
          <p:cNvSpPr txBox="1"/>
          <p:nvPr>
            <p:ph type="sldNum" sz="quarter" idx="2"/>
          </p:nvPr>
        </p:nvSpPr>
        <p:spPr>
          <a:xfrm>
            <a:off x="12092513" y="9194800"/>
            <a:ext cx="309365" cy="342900"/>
          </a:xfrm>
          <a:prstGeom prst="rect">
            <a:avLst/>
          </a:prstGeom>
        </p:spPr>
        <p:txBody>
          <a:bodyPr/>
          <a:lstStyle>
            <a:lvl1pPr>
              <a:defRPr>
                <a:solidFill>
                  <a:srgbClr val="CBCBCB"/>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3" name="Title Text"/>
          <p:cNvSpPr txBox="1"/>
          <p:nvPr>
            <p:ph type="title"/>
          </p:nvPr>
        </p:nvSpPr>
        <p:spPr>
          <a:xfrm>
            <a:off x="571500" y="571500"/>
            <a:ext cx="11861800" cy="5181600"/>
          </a:xfrm>
          <a:prstGeom prst="rect">
            <a:avLst/>
          </a:prstGeom>
        </p:spPr>
        <p:txBody>
          <a:bodyPr anchor="b"/>
          <a:lstStyle>
            <a:lvl1pPr algn="ctr">
              <a:lnSpc>
                <a:spcPct val="80000"/>
              </a:lnSpc>
              <a:spcBef>
                <a:spcPts val="0"/>
              </a:spcBef>
              <a:defRPr sz="12100">
                <a:solidFill>
                  <a:srgbClr val="5C5C5C"/>
                </a:solidFill>
              </a:defRPr>
            </a:lvl1pPr>
          </a:lstStyle>
          <a:p>
            <a:pPr/>
            <a:r>
              <a:t>Title Text</a:t>
            </a:r>
          </a:p>
        </p:txBody>
      </p:sp>
      <p:sp>
        <p:nvSpPr>
          <p:cNvPr id="34" name="Slide Number"/>
          <p:cNvSpPr txBox="1"/>
          <p:nvPr>
            <p:ph type="sldNum" sz="quarter" idx="2"/>
          </p:nvPr>
        </p:nvSpPr>
        <p:spPr>
          <a:xfrm>
            <a:off x="12083465" y="9189156"/>
            <a:ext cx="309365" cy="3429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41" name="Image"/>
          <p:cNvSpPr/>
          <p:nvPr>
            <p:ph type="pic" idx="21"/>
          </p:nvPr>
        </p:nvSpPr>
        <p:spPr>
          <a:xfrm>
            <a:off x="4191000" y="-12700"/>
            <a:ext cx="9779000" cy="9779000"/>
          </a:xfrm>
          <a:prstGeom prst="rect">
            <a:avLst/>
          </a:prstGeom>
        </p:spPr>
        <p:txBody>
          <a:bodyPr lIns="91439" tIns="45719" rIns="91439" bIns="45719">
            <a:noAutofit/>
          </a:bodyPr>
          <a:lstStyle/>
          <a:p>
            <a:pPr/>
          </a:p>
        </p:txBody>
      </p:sp>
      <p:sp>
        <p:nvSpPr>
          <p:cNvPr id="42" name="Line"/>
          <p:cNvSpPr/>
          <p:nvPr/>
        </p:nvSpPr>
        <p:spPr>
          <a:xfrm flipV="1">
            <a:off x="571500" y="7619998"/>
            <a:ext cx="6451600" cy="3"/>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i="0" spc="0" sz="1200">
                <a:solidFill>
                  <a:srgbClr val="000000"/>
                </a:solidFill>
                <a:latin typeface="Helvetica"/>
                <a:ea typeface="Helvetica"/>
                <a:cs typeface="Helvetica"/>
                <a:sym typeface="Helvetica"/>
              </a:defRPr>
            </a:pPr>
          </a:p>
        </p:txBody>
      </p:sp>
      <p:sp>
        <p:nvSpPr>
          <p:cNvPr id="43" name="Title Text"/>
          <p:cNvSpPr txBox="1"/>
          <p:nvPr>
            <p:ph type="title"/>
          </p:nvPr>
        </p:nvSpPr>
        <p:spPr>
          <a:xfrm>
            <a:off x="571500" y="571500"/>
            <a:ext cx="6451600" cy="7213600"/>
          </a:xfrm>
          <a:prstGeom prst="rect">
            <a:avLst/>
          </a:prstGeom>
        </p:spPr>
        <p:txBody>
          <a:bodyPr anchor="b"/>
          <a:lstStyle>
            <a:lvl1pPr algn="r">
              <a:lnSpc>
                <a:spcPct val="80000"/>
              </a:lnSpc>
              <a:spcBef>
                <a:spcPts val="0"/>
              </a:spcBef>
              <a:defRPr sz="12100">
                <a:solidFill>
                  <a:srgbClr val="5C5C5C"/>
                </a:solidFill>
              </a:defRPr>
            </a:lvl1pPr>
          </a:lstStyle>
          <a:p>
            <a:pPr/>
            <a:r>
              <a:t>Title Text</a:t>
            </a:r>
          </a:p>
        </p:txBody>
      </p:sp>
      <p:sp>
        <p:nvSpPr>
          <p:cNvPr id="44" name="Body Level One…"/>
          <p:cNvSpPr txBox="1"/>
          <p:nvPr>
            <p:ph type="body" sz="quarter" idx="1"/>
          </p:nvPr>
        </p:nvSpPr>
        <p:spPr>
          <a:xfrm>
            <a:off x="571500" y="7670800"/>
            <a:ext cx="6451600" cy="1358900"/>
          </a:xfrm>
          <a:prstGeom prst="rect">
            <a:avLst/>
          </a:prstGeom>
        </p:spPr>
        <p:txBody>
          <a:bodyPr/>
          <a:lstStyle>
            <a:lvl1pPr marL="0" indent="0" algn="r">
              <a:lnSpc>
                <a:spcPct val="70000"/>
              </a:lnSpc>
              <a:spcBef>
                <a:spcPts val="600"/>
              </a:spcBef>
              <a:buSzTx/>
              <a:buFontTx/>
              <a:buNone/>
              <a:defRPr i="1" sz="4800">
                <a:solidFill>
                  <a:srgbClr val="747676"/>
                </a:solidFill>
              </a:defRPr>
            </a:lvl1pPr>
            <a:lvl2pPr marL="0" indent="228600" algn="r">
              <a:lnSpc>
                <a:spcPct val="70000"/>
              </a:lnSpc>
              <a:spcBef>
                <a:spcPts val="600"/>
              </a:spcBef>
              <a:buSzTx/>
              <a:buFontTx/>
              <a:buNone/>
              <a:defRPr i="1" sz="4800">
                <a:solidFill>
                  <a:srgbClr val="747676"/>
                </a:solidFill>
              </a:defRPr>
            </a:lvl2pPr>
            <a:lvl3pPr marL="0" indent="457200" algn="r">
              <a:lnSpc>
                <a:spcPct val="70000"/>
              </a:lnSpc>
              <a:spcBef>
                <a:spcPts val="600"/>
              </a:spcBef>
              <a:buSzTx/>
              <a:buFontTx/>
              <a:buNone/>
              <a:defRPr i="1" sz="4800">
                <a:solidFill>
                  <a:srgbClr val="747676"/>
                </a:solidFill>
              </a:defRPr>
            </a:lvl3pPr>
            <a:lvl4pPr marL="0" indent="685800" algn="r">
              <a:lnSpc>
                <a:spcPct val="70000"/>
              </a:lnSpc>
              <a:spcBef>
                <a:spcPts val="600"/>
              </a:spcBef>
              <a:buSzTx/>
              <a:buFontTx/>
              <a:buNone/>
              <a:defRPr i="1" sz="4800">
                <a:solidFill>
                  <a:srgbClr val="747676"/>
                </a:solidFill>
              </a:defRPr>
            </a:lvl4pPr>
            <a:lvl5pPr marL="0" indent="914400" algn="r">
              <a:lnSpc>
                <a:spcPct val="70000"/>
              </a:lnSpc>
              <a:spcBef>
                <a:spcPts val="600"/>
              </a:spcBef>
              <a:buSzTx/>
              <a:buFontTx/>
              <a:buNone/>
              <a:defRPr i="1" sz="4800">
                <a:solidFill>
                  <a:srgbClr val="747676"/>
                </a:solidFill>
              </a:defRPr>
            </a:lvl5pPr>
          </a:lstStyle>
          <a:p>
            <a:pPr/>
            <a:r>
              <a:t>Body Level One</a:t>
            </a:r>
          </a:p>
          <a:p>
            <a:pPr lvl="1"/>
            <a:r>
              <a:t>Body Level Two</a:t>
            </a:r>
          </a:p>
          <a:p>
            <a:pPr lvl="2"/>
            <a:r>
              <a:t>Body Level Three</a:t>
            </a:r>
          </a:p>
          <a:p>
            <a:pPr lvl="3"/>
            <a:r>
              <a:t>Body Level Four</a:t>
            </a:r>
          </a:p>
          <a:p>
            <a:pPr lvl="4"/>
            <a:r>
              <a:t>Body Level Five</a:t>
            </a:r>
          </a:p>
        </p:txBody>
      </p:sp>
      <p:sp>
        <p:nvSpPr>
          <p:cNvPr id="45" name="Slide Number"/>
          <p:cNvSpPr txBox="1"/>
          <p:nvPr>
            <p:ph type="sldNum" sz="quarter" idx="2"/>
          </p:nvPr>
        </p:nvSpPr>
        <p:spPr>
          <a:xfrm>
            <a:off x="12092513" y="9194800"/>
            <a:ext cx="309365" cy="342900"/>
          </a:xfrm>
          <a:prstGeom prst="rect">
            <a:avLst/>
          </a:prstGeom>
        </p:spPr>
        <p:txBody>
          <a:bodyPr/>
          <a:lstStyle>
            <a:lvl1pPr>
              <a:defRPr>
                <a:solidFill>
                  <a:srgbClr val="CBCBCB"/>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52" name="Line"/>
          <p:cNvSpPr/>
          <p:nvPr/>
        </p:nvSpPr>
        <p:spPr>
          <a:xfrm>
            <a:off x="571500" y="1574800"/>
            <a:ext cx="11861800" cy="0"/>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i="0" spc="0" sz="1200">
                <a:solidFill>
                  <a:srgbClr val="000000"/>
                </a:solidFill>
                <a:latin typeface="Helvetica"/>
                <a:ea typeface="Helvetica"/>
                <a:cs typeface="Helvetica"/>
                <a:sym typeface="Helvetica"/>
              </a:defRPr>
            </a:pPr>
          </a:p>
        </p:txBody>
      </p:sp>
      <p:sp>
        <p:nvSpPr>
          <p:cNvPr id="53" name="Title Text"/>
          <p:cNvSpPr txBox="1"/>
          <p:nvPr>
            <p:ph type="title"/>
          </p:nvPr>
        </p:nvSpPr>
        <p:spPr>
          <a:prstGeom prst="rect">
            <a:avLst/>
          </a:prstGeom>
        </p:spPr>
        <p:txBody>
          <a:bodyPr/>
          <a:lstStyle/>
          <a:p>
            <a:pPr/>
            <a:r>
              <a:t>Title Text</a:t>
            </a:r>
          </a:p>
        </p:txBody>
      </p:sp>
      <p:sp>
        <p:nvSpPr>
          <p:cNvPr id="5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61" name="Line"/>
          <p:cNvSpPr/>
          <p:nvPr/>
        </p:nvSpPr>
        <p:spPr>
          <a:xfrm>
            <a:off x="571500" y="1574800"/>
            <a:ext cx="11861800" cy="0"/>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i="0" spc="0" sz="1200">
                <a:solidFill>
                  <a:srgbClr val="000000"/>
                </a:solidFill>
                <a:latin typeface="Helvetica"/>
                <a:ea typeface="Helvetica"/>
                <a:cs typeface="Helvetica"/>
                <a:sym typeface="Helvetica"/>
              </a:defRPr>
            </a:pPr>
          </a:p>
        </p:txBody>
      </p:sp>
      <p:sp>
        <p:nvSpPr>
          <p:cNvPr id="62" name="Title Text"/>
          <p:cNvSpPr txBox="1"/>
          <p:nvPr>
            <p:ph type="title"/>
          </p:nvPr>
        </p:nvSpPr>
        <p:spPr>
          <a:prstGeom prst="rect">
            <a:avLst/>
          </a:prstGeom>
        </p:spPr>
        <p:txBody>
          <a:bodyPr/>
          <a:lstStyle/>
          <a:p>
            <a:pPr/>
            <a:r>
              <a:t>Title Text</a:t>
            </a:r>
          </a:p>
        </p:txBody>
      </p:sp>
      <p:sp>
        <p:nvSpPr>
          <p:cNvPr id="63"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71" name="Image"/>
          <p:cNvSpPr/>
          <p:nvPr>
            <p:ph type="pic" idx="21"/>
          </p:nvPr>
        </p:nvSpPr>
        <p:spPr>
          <a:xfrm>
            <a:off x="-203200" y="-12700"/>
            <a:ext cx="9000805" cy="9779000"/>
          </a:xfrm>
          <a:prstGeom prst="rect">
            <a:avLst/>
          </a:prstGeom>
        </p:spPr>
        <p:txBody>
          <a:bodyPr lIns="91439" tIns="45719" rIns="91439" bIns="45719">
            <a:noAutofit/>
          </a:bodyPr>
          <a:lstStyle/>
          <a:p>
            <a:pPr/>
          </a:p>
        </p:txBody>
      </p:sp>
      <p:sp>
        <p:nvSpPr>
          <p:cNvPr id="72" name="Line"/>
          <p:cNvSpPr/>
          <p:nvPr/>
        </p:nvSpPr>
        <p:spPr>
          <a:xfrm>
            <a:off x="7023100" y="1574800"/>
            <a:ext cx="5397500" cy="0"/>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i="0" spc="0" sz="1200">
                <a:solidFill>
                  <a:srgbClr val="000000"/>
                </a:solidFill>
                <a:latin typeface="Helvetica"/>
                <a:ea typeface="Helvetica"/>
                <a:cs typeface="Helvetica"/>
                <a:sym typeface="Helvetica"/>
              </a:defRPr>
            </a:pPr>
          </a:p>
        </p:txBody>
      </p:sp>
      <p:sp>
        <p:nvSpPr>
          <p:cNvPr id="73" name="Title Text"/>
          <p:cNvSpPr txBox="1"/>
          <p:nvPr>
            <p:ph type="title"/>
          </p:nvPr>
        </p:nvSpPr>
        <p:spPr>
          <a:xfrm>
            <a:off x="7023100" y="723900"/>
            <a:ext cx="5397500" cy="723900"/>
          </a:xfrm>
          <a:prstGeom prst="rect">
            <a:avLst/>
          </a:prstGeom>
        </p:spPr>
        <p:txBody>
          <a:bodyPr/>
          <a:lstStyle/>
          <a:p>
            <a:pPr/>
            <a:r>
              <a:t>Title Text</a:t>
            </a:r>
          </a:p>
        </p:txBody>
      </p:sp>
      <p:sp>
        <p:nvSpPr>
          <p:cNvPr id="74" name="Body Level One…"/>
          <p:cNvSpPr txBox="1"/>
          <p:nvPr>
            <p:ph type="body" sz="half" idx="1"/>
          </p:nvPr>
        </p:nvSpPr>
        <p:spPr>
          <a:xfrm>
            <a:off x="7023100" y="1803400"/>
            <a:ext cx="5397500" cy="7226300"/>
          </a:xfrm>
          <a:prstGeom prst="rect">
            <a:avLst/>
          </a:prstGeom>
        </p:spPr>
        <p:txBody>
          <a:bodyPr/>
          <a:lstStyle>
            <a:lvl1pPr marL="406400" indent="-406400">
              <a:defRPr sz="2800"/>
            </a:lvl1pPr>
            <a:lvl2pPr marL="812800" indent="-406400">
              <a:defRPr sz="2800"/>
            </a:lvl2pPr>
            <a:lvl3pPr marL="1219200" indent="-406400">
              <a:defRPr sz="2800"/>
            </a:lvl3pPr>
            <a:lvl4pPr marL="1625600" indent="-406400">
              <a:defRPr sz="2800"/>
            </a:lvl4pPr>
            <a:lvl5pPr marL="2032000" indent="-406400">
              <a:defRPr sz="2800"/>
            </a:lvl5pPr>
          </a:lstStyle>
          <a:p>
            <a:pPr/>
            <a:r>
              <a:t>Body Level One</a:t>
            </a:r>
          </a:p>
          <a:p>
            <a:pPr lvl="1"/>
            <a:r>
              <a:t>Body Level Two</a:t>
            </a:r>
          </a:p>
          <a:p>
            <a:pPr lvl="2"/>
            <a:r>
              <a:t>Body Level Three</a:t>
            </a:r>
          </a:p>
          <a:p>
            <a:pPr lvl="3"/>
            <a:r>
              <a:t>Body Level Four</a:t>
            </a:r>
          </a:p>
          <a:p>
            <a:pPr lvl="4"/>
            <a:r>
              <a:t>Body Level Five</a:t>
            </a: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82"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8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90" name="Image"/>
          <p:cNvSpPr/>
          <p:nvPr>
            <p:ph type="pic" idx="21"/>
          </p:nvPr>
        </p:nvSpPr>
        <p:spPr>
          <a:xfrm>
            <a:off x="571500" y="508000"/>
            <a:ext cx="7454900" cy="8099439"/>
          </a:xfrm>
          <a:prstGeom prst="rect">
            <a:avLst/>
          </a:prstGeom>
        </p:spPr>
        <p:txBody>
          <a:bodyPr lIns="91439" tIns="45719" rIns="91439" bIns="45719">
            <a:noAutofit/>
          </a:bodyPr>
          <a:lstStyle/>
          <a:p>
            <a:pPr/>
          </a:p>
        </p:txBody>
      </p:sp>
      <p:sp>
        <p:nvSpPr>
          <p:cNvPr id="91" name="Image"/>
          <p:cNvSpPr/>
          <p:nvPr>
            <p:ph type="pic" sz="quarter" idx="22"/>
          </p:nvPr>
        </p:nvSpPr>
        <p:spPr>
          <a:xfrm>
            <a:off x="7944067" y="424462"/>
            <a:ext cx="5275146" cy="4559301"/>
          </a:xfrm>
          <a:prstGeom prst="rect">
            <a:avLst/>
          </a:prstGeom>
        </p:spPr>
        <p:txBody>
          <a:bodyPr lIns="91439" tIns="45719" rIns="91439" bIns="45719">
            <a:noAutofit/>
          </a:bodyPr>
          <a:lstStyle/>
          <a:p>
            <a:pPr/>
          </a:p>
        </p:txBody>
      </p:sp>
      <p:sp>
        <p:nvSpPr>
          <p:cNvPr id="92" name="Image"/>
          <p:cNvSpPr/>
          <p:nvPr>
            <p:ph type="pic" sz="quarter" idx="23"/>
          </p:nvPr>
        </p:nvSpPr>
        <p:spPr>
          <a:xfrm>
            <a:off x="8102600" y="4267200"/>
            <a:ext cx="4470400" cy="4470400"/>
          </a:xfrm>
          <a:prstGeom prst="rect">
            <a:avLst/>
          </a:prstGeom>
        </p:spPr>
        <p:txBody>
          <a:bodyPr lIns="91439" tIns="45719" rIns="91439" bIns="45719">
            <a:noAutofit/>
          </a:bodyPr>
          <a:lstStyle/>
          <a:p>
            <a:pPr/>
          </a:p>
        </p:txBody>
      </p:sp>
      <p:sp>
        <p:nvSpPr>
          <p:cNvPr id="93" name="Body Level One…"/>
          <p:cNvSpPr txBox="1"/>
          <p:nvPr>
            <p:ph type="body" sz="quarter" idx="1"/>
          </p:nvPr>
        </p:nvSpPr>
        <p:spPr>
          <a:xfrm>
            <a:off x="571500" y="8051800"/>
            <a:ext cx="11861800" cy="1333500"/>
          </a:xfrm>
          <a:prstGeom prst="rect">
            <a:avLst/>
          </a:prstGeom>
        </p:spPr>
        <p:txBody>
          <a:bodyPr/>
          <a:lstStyle>
            <a:lvl1pPr marL="0" indent="0">
              <a:spcBef>
                <a:spcPts val="1400"/>
              </a:spcBef>
              <a:buSzTx/>
              <a:buFontTx/>
              <a:buNone/>
              <a:defRPr i="1" spc="28" sz="2800"/>
            </a:lvl1pPr>
            <a:lvl2pPr marL="0" indent="228600">
              <a:spcBef>
                <a:spcPts val="1400"/>
              </a:spcBef>
              <a:buSzTx/>
              <a:buFontTx/>
              <a:buNone/>
              <a:defRPr i="1" spc="28" sz="2800"/>
            </a:lvl2pPr>
            <a:lvl3pPr marL="0" indent="457200">
              <a:spcBef>
                <a:spcPts val="1400"/>
              </a:spcBef>
              <a:buSzTx/>
              <a:buFontTx/>
              <a:buNone/>
              <a:defRPr i="1" spc="28" sz="2800"/>
            </a:lvl3pPr>
            <a:lvl4pPr marL="0" indent="685800">
              <a:spcBef>
                <a:spcPts val="1400"/>
              </a:spcBef>
              <a:buSzTx/>
              <a:buFontTx/>
              <a:buNone/>
              <a:defRPr i="1" spc="28" sz="2800"/>
            </a:lvl4pPr>
            <a:lvl5pPr marL="0" indent="914400">
              <a:spcBef>
                <a:spcPts val="1400"/>
              </a:spcBef>
              <a:buSzTx/>
              <a:buFontTx/>
              <a:buNone/>
              <a:defRPr i="1" spc="28" sz="2800"/>
            </a:lvl5pPr>
          </a:lstStyle>
          <a:p>
            <a:pPr/>
            <a:r>
              <a:t>Body Level One</a:t>
            </a:r>
          </a:p>
          <a:p>
            <a:pPr lvl="1"/>
            <a:r>
              <a:t>Body Level Two</a:t>
            </a:r>
          </a:p>
          <a:p>
            <a:pPr lvl="2"/>
            <a:r>
              <a:t>Body Level Three</a:t>
            </a:r>
          </a:p>
          <a:p>
            <a:pPr lvl="3"/>
            <a:r>
              <a:t>Body Level Four</a:t>
            </a:r>
          </a:p>
          <a:p>
            <a:pPr lvl="4"/>
            <a:r>
              <a:t>Body Level Five</a:t>
            </a:r>
          </a:p>
        </p:txBody>
      </p:sp>
      <p:sp>
        <p:nvSpPr>
          <p:cNvPr id="9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571500" y="723900"/>
            <a:ext cx="11861800" cy="723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Title Text</a:t>
            </a:r>
          </a:p>
        </p:txBody>
      </p:sp>
      <p:sp>
        <p:nvSpPr>
          <p:cNvPr id="3" name="Body Level One…"/>
          <p:cNvSpPr txBox="1"/>
          <p:nvPr>
            <p:ph type="body" idx="1"/>
          </p:nvPr>
        </p:nvSpPr>
        <p:spPr>
          <a:xfrm>
            <a:off x="571500" y="1803400"/>
            <a:ext cx="11861800" cy="7226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2081047" y="9194800"/>
            <a:ext cx="309365" cy="342900"/>
          </a:xfrm>
          <a:prstGeom prst="rect">
            <a:avLst/>
          </a:prstGeom>
          <a:ln w="12700">
            <a:miter lim="400000"/>
          </a:ln>
        </p:spPr>
        <p:txBody>
          <a:bodyPr wrap="none" lIns="50800" tIns="50800" rIns="50800" bIns="50800">
            <a:spAutoFit/>
          </a:bodyPr>
          <a:lstStyle>
            <a:lvl1pPr algn="r">
              <a:spcBef>
                <a:spcPts val="0"/>
              </a:spcBef>
              <a:defRPr i="0" spc="0" sz="1600">
                <a:solidFill>
                  <a:srgbClr val="747676"/>
                </a:solidFill>
                <a:latin typeface="DIN Alternate Bold"/>
                <a:ea typeface="DIN Alternate Bold"/>
                <a:cs typeface="DIN Alternate Bold"/>
                <a:sym typeface="DIN Alternate Bold"/>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l" defTabSz="584200" rtl="0" latinLnBrk="0">
        <a:lnSpc>
          <a:spcPct val="100000"/>
        </a:lnSpc>
        <a:spcBef>
          <a:spcPts val="2300"/>
        </a:spcBef>
        <a:spcAft>
          <a:spcPts val="0"/>
        </a:spcAft>
        <a:buClrTx/>
        <a:buSzTx/>
        <a:buFontTx/>
        <a:buNone/>
        <a:tabLst/>
        <a:defRPr b="0" baseline="0" cap="all" i="0" spc="0" strike="noStrike" sz="5200" u="none">
          <a:solidFill>
            <a:srgbClr val="747676"/>
          </a:solidFill>
          <a:uFillTx/>
          <a:latin typeface="+mn-lt"/>
          <a:ea typeface="+mn-ea"/>
          <a:cs typeface="+mn-cs"/>
          <a:sym typeface="DIN Condensed Bold"/>
        </a:defRPr>
      </a:lvl1pPr>
      <a:lvl2pPr marL="0" marR="0" indent="228600" algn="l" defTabSz="584200" rtl="0" latinLnBrk="0">
        <a:lnSpc>
          <a:spcPct val="100000"/>
        </a:lnSpc>
        <a:spcBef>
          <a:spcPts val="2300"/>
        </a:spcBef>
        <a:spcAft>
          <a:spcPts val="0"/>
        </a:spcAft>
        <a:buClrTx/>
        <a:buSzTx/>
        <a:buFontTx/>
        <a:buNone/>
        <a:tabLst/>
        <a:defRPr b="0" baseline="0" cap="all" i="0" spc="0" strike="noStrike" sz="5200" u="none">
          <a:solidFill>
            <a:srgbClr val="747676"/>
          </a:solidFill>
          <a:uFillTx/>
          <a:latin typeface="+mn-lt"/>
          <a:ea typeface="+mn-ea"/>
          <a:cs typeface="+mn-cs"/>
          <a:sym typeface="DIN Condensed Bold"/>
        </a:defRPr>
      </a:lvl2pPr>
      <a:lvl3pPr marL="0" marR="0" indent="457200" algn="l" defTabSz="584200" rtl="0" latinLnBrk="0">
        <a:lnSpc>
          <a:spcPct val="100000"/>
        </a:lnSpc>
        <a:spcBef>
          <a:spcPts val="2300"/>
        </a:spcBef>
        <a:spcAft>
          <a:spcPts val="0"/>
        </a:spcAft>
        <a:buClrTx/>
        <a:buSzTx/>
        <a:buFontTx/>
        <a:buNone/>
        <a:tabLst/>
        <a:defRPr b="0" baseline="0" cap="all" i="0" spc="0" strike="noStrike" sz="5200" u="none">
          <a:solidFill>
            <a:srgbClr val="747676"/>
          </a:solidFill>
          <a:uFillTx/>
          <a:latin typeface="+mn-lt"/>
          <a:ea typeface="+mn-ea"/>
          <a:cs typeface="+mn-cs"/>
          <a:sym typeface="DIN Condensed Bold"/>
        </a:defRPr>
      </a:lvl3pPr>
      <a:lvl4pPr marL="0" marR="0" indent="685800" algn="l" defTabSz="584200" rtl="0" latinLnBrk="0">
        <a:lnSpc>
          <a:spcPct val="100000"/>
        </a:lnSpc>
        <a:spcBef>
          <a:spcPts val="2300"/>
        </a:spcBef>
        <a:spcAft>
          <a:spcPts val="0"/>
        </a:spcAft>
        <a:buClrTx/>
        <a:buSzTx/>
        <a:buFontTx/>
        <a:buNone/>
        <a:tabLst/>
        <a:defRPr b="0" baseline="0" cap="all" i="0" spc="0" strike="noStrike" sz="5200" u="none">
          <a:solidFill>
            <a:srgbClr val="747676"/>
          </a:solidFill>
          <a:uFillTx/>
          <a:latin typeface="+mn-lt"/>
          <a:ea typeface="+mn-ea"/>
          <a:cs typeface="+mn-cs"/>
          <a:sym typeface="DIN Condensed Bold"/>
        </a:defRPr>
      </a:lvl4pPr>
      <a:lvl5pPr marL="0" marR="0" indent="914400" algn="l" defTabSz="584200" rtl="0" latinLnBrk="0">
        <a:lnSpc>
          <a:spcPct val="100000"/>
        </a:lnSpc>
        <a:spcBef>
          <a:spcPts val="2300"/>
        </a:spcBef>
        <a:spcAft>
          <a:spcPts val="0"/>
        </a:spcAft>
        <a:buClrTx/>
        <a:buSzTx/>
        <a:buFontTx/>
        <a:buNone/>
        <a:tabLst/>
        <a:defRPr b="0" baseline="0" cap="all" i="0" spc="0" strike="noStrike" sz="5200" u="none">
          <a:solidFill>
            <a:srgbClr val="747676"/>
          </a:solidFill>
          <a:uFillTx/>
          <a:latin typeface="+mn-lt"/>
          <a:ea typeface="+mn-ea"/>
          <a:cs typeface="+mn-cs"/>
          <a:sym typeface="DIN Condensed Bold"/>
        </a:defRPr>
      </a:lvl5pPr>
      <a:lvl6pPr marL="0" marR="0" indent="1143000" algn="l" defTabSz="584200" rtl="0" latinLnBrk="0">
        <a:lnSpc>
          <a:spcPct val="100000"/>
        </a:lnSpc>
        <a:spcBef>
          <a:spcPts val="2300"/>
        </a:spcBef>
        <a:spcAft>
          <a:spcPts val="0"/>
        </a:spcAft>
        <a:buClrTx/>
        <a:buSzTx/>
        <a:buFontTx/>
        <a:buNone/>
        <a:tabLst/>
        <a:defRPr b="0" baseline="0" cap="all" i="0" spc="0" strike="noStrike" sz="5200" u="none">
          <a:solidFill>
            <a:srgbClr val="747676"/>
          </a:solidFill>
          <a:uFillTx/>
          <a:latin typeface="+mn-lt"/>
          <a:ea typeface="+mn-ea"/>
          <a:cs typeface="+mn-cs"/>
          <a:sym typeface="DIN Condensed Bold"/>
        </a:defRPr>
      </a:lvl6pPr>
      <a:lvl7pPr marL="0" marR="0" indent="1371600" algn="l" defTabSz="584200" rtl="0" latinLnBrk="0">
        <a:lnSpc>
          <a:spcPct val="100000"/>
        </a:lnSpc>
        <a:spcBef>
          <a:spcPts val="2300"/>
        </a:spcBef>
        <a:spcAft>
          <a:spcPts val="0"/>
        </a:spcAft>
        <a:buClrTx/>
        <a:buSzTx/>
        <a:buFontTx/>
        <a:buNone/>
        <a:tabLst/>
        <a:defRPr b="0" baseline="0" cap="all" i="0" spc="0" strike="noStrike" sz="5200" u="none">
          <a:solidFill>
            <a:srgbClr val="747676"/>
          </a:solidFill>
          <a:uFillTx/>
          <a:latin typeface="+mn-lt"/>
          <a:ea typeface="+mn-ea"/>
          <a:cs typeface="+mn-cs"/>
          <a:sym typeface="DIN Condensed Bold"/>
        </a:defRPr>
      </a:lvl7pPr>
      <a:lvl8pPr marL="0" marR="0" indent="1600200" algn="l" defTabSz="584200" rtl="0" latinLnBrk="0">
        <a:lnSpc>
          <a:spcPct val="100000"/>
        </a:lnSpc>
        <a:spcBef>
          <a:spcPts val="2300"/>
        </a:spcBef>
        <a:spcAft>
          <a:spcPts val="0"/>
        </a:spcAft>
        <a:buClrTx/>
        <a:buSzTx/>
        <a:buFontTx/>
        <a:buNone/>
        <a:tabLst/>
        <a:defRPr b="0" baseline="0" cap="all" i="0" spc="0" strike="noStrike" sz="5200" u="none">
          <a:solidFill>
            <a:srgbClr val="747676"/>
          </a:solidFill>
          <a:uFillTx/>
          <a:latin typeface="+mn-lt"/>
          <a:ea typeface="+mn-ea"/>
          <a:cs typeface="+mn-cs"/>
          <a:sym typeface="DIN Condensed Bold"/>
        </a:defRPr>
      </a:lvl8pPr>
      <a:lvl9pPr marL="0" marR="0" indent="1828800" algn="l" defTabSz="584200" rtl="0" latinLnBrk="0">
        <a:lnSpc>
          <a:spcPct val="100000"/>
        </a:lnSpc>
        <a:spcBef>
          <a:spcPts val="2300"/>
        </a:spcBef>
        <a:spcAft>
          <a:spcPts val="0"/>
        </a:spcAft>
        <a:buClrTx/>
        <a:buSzTx/>
        <a:buFontTx/>
        <a:buNone/>
        <a:tabLst/>
        <a:defRPr b="0" baseline="0" cap="all" i="0" spc="0" strike="noStrike" sz="5200" u="none">
          <a:solidFill>
            <a:srgbClr val="747676"/>
          </a:solidFill>
          <a:uFillTx/>
          <a:latin typeface="+mn-lt"/>
          <a:ea typeface="+mn-ea"/>
          <a:cs typeface="+mn-cs"/>
          <a:sym typeface="DIN Condensed Bold"/>
        </a:defRPr>
      </a:lvl9pPr>
    </p:titleStyle>
    <p:bodyStyle>
      <a:lvl1pPr marL="4699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solidFill>
            <a:srgbClr val="5C5C5C"/>
          </a:solidFill>
          <a:uFillTx/>
          <a:latin typeface="Iowan Old Style Roman"/>
          <a:ea typeface="Iowan Old Style Roman"/>
          <a:cs typeface="Iowan Old Style Roman"/>
          <a:sym typeface="Iowan Old Style Roman"/>
        </a:defRPr>
      </a:lvl1pPr>
      <a:lvl2pPr marL="9398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solidFill>
            <a:srgbClr val="5C5C5C"/>
          </a:solidFill>
          <a:uFillTx/>
          <a:latin typeface="Iowan Old Style Roman"/>
          <a:ea typeface="Iowan Old Style Roman"/>
          <a:cs typeface="Iowan Old Style Roman"/>
          <a:sym typeface="Iowan Old Style Roman"/>
        </a:defRPr>
      </a:lvl2pPr>
      <a:lvl3pPr marL="14097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solidFill>
            <a:srgbClr val="5C5C5C"/>
          </a:solidFill>
          <a:uFillTx/>
          <a:latin typeface="Iowan Old Style Roman"/>
          <a:ea typeface="Iowan Old Style Roman"/>
          <a:cs typeface="Iowan Old Style Roman"/>
          <a:sym typeface="Iowan Old Style Roman"/>
        </a:defRPr>
      </a:lvl3pPr>
      <a:lvl4pPr marL="18796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solidFill>
            <a:srgbClr val="5C5C5C"/>
          </a:solidFill>
          <a:uFillTx/>
          <a:latin typeface="Iowan Old Style Roman"/>
          <a:ea typeface="Iowan Old Style Roman"/>
          <a:cs typeface="Iowan Old Style Roman"/>
          <a:sym typeface="Iowan Old Style Roman"/>
        </a:defRPr>
      </a:lvl4pPr>
      <a:lvl5pPr marL="23495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solidFill>
            <a:srgbClr val="5C5C5C"/>
          </a:solidFill>
          <a:uFillTx/>
          <a:latin typeface="Iowan Old Style Roman"/>
          <a:ea typeface="Iowan Old Style Roman"/>
          <a:cs typeface="Iowan Old Style Roman"/>
          <a:sym typeface="Iowan Old Style Roman"/>
        </a:defRPr>
      </a:lvl5pPr>
      <a:lvl6pPr marL="28194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solidFill>
            <a:srgbClr val="5C5C5C"/>
          </a:solidFill>
          <a:uFillTx/>
          <a:latin typeface="Iowan Old Style Roman"/>
          <a:ea typeface="Iowan Old Style Roman"/>
          <a:cs typeface="Iowan Old Style Roman"/>
          <a:sym typeface="Iowan Old Style Roman"/>
        </a:defRPr>
      </a:lvl6pPr>
      <a:lvl7pPr marL="32893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solidFill>
            <a:srgbClr val="5C5C5C"/>
          </a:solidFill>
          <a:uFillTx/>
          <a:latin typeface="Iowan Old Style Roman"/>
          <a:ea typeface="Iowan Old Style Roman"/>
          <a:cs typeface="Iowan Old Style Roman"/>
          <a:sym typeface="Iowan Old Style Roman"/>
        </a:defRPr>
      </a:lvl7pPr>
      <a:lvl8pPr marL="37592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solidFill>
            <a:srgbClr val="5C5C5C"/>
          </a:solidFill>
          <a:uFillTx/>
          <a:latin typeface="Iowan Old Style Roman"/>
          <a:ea typeface="Iowan Old Style Roman"/>
          <a:cs typeface="Iowan Old Style Roman"/>
          <a:sym typeface="Iowan Old Style Roman"/>
        </a:defRPr>
      </a:lvl8pPr>
      <a:lvl9pPr marL="42291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solidFill>
            <a:srgbClr val="5C5C5C"/>
          </a:solidFill>
          <a:uFillTx/>
          <a:latin typeface="Iowan Old Style Roman"/>
          <a:ea typeface="Iowan Old Style Roman"/>
          <a:cs typeface="Iowan Old Style Roman"/>
          <a:sym typeface="Iowan Old Style Roman"/>
        </a:defRPr>
      </a:lvl9pPr>
    </p:bodyStyle>
    <p:otherStyle>
      <a:lvl1pPr marL="0" marR="0" indent="0" algn="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DIN Alternate Bold"/>
        </a:defRPr>
      </a:lvl1pPr>
      <a:lvl2pPr marL="0" marR="0" indent="228600" algn="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DIN Alternate Bold"/>
        </a:defRPr>
      </a:lvl2pPr>
      <a:lvl3pPr marL="0" marR="0" indent="457200" algn="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DIN Alternate Bold"/>
        </a:defRPr>
      </a:lvl3pPr>
      <a:lvl4pPr marL="0" marR="0" indent="685800" algn="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DIN Alternate Bold"/>
        </a:defRPr>
      </a:lvl4pPr>
      <a:lvl5pPr marL="0" marR="0" indent="914400" algn="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DIN Alternate Bold"/>
        </a:defRPr>
      </a:lvl5pPr>
      <a:lvl6pPr marL="0" marR="0" indent="1143000" algn="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DIN Alternate Bold"/>
        </a:defRPr>
      </a:lvl6pPr>
      <a:lvl7pPr marL="0" marR="0" indent="1371600" algn="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DIN Alternate Bold"/>
        </a:defRPr>
      </a:lvl7pPr>
      <a:lvl8pPr marL="0" marR="0" indent="1600200" algn="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DIN Alternate Bold"/>
        </a:defRPr>
      </a:lvl8pPr>
      <a:lvl9pPr marL="0" marR="0" indent="1828800" algn="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DIN Alternate Bold"/>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_rels/slide1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tif"/></Relationships>

</file>

<file path=ppt/slides/_rels/slide1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tif"/><Relationship Id="rId3" Type="http://schemas.openxmlformats.org/officeDocument/2006/relationships/image" Target="../media/image13.tif"/></Relationships>

</file>

<file path=ppt/slides/_rels/slide1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14.tif"/></Relationships>

</file>

<file path=ppt/slides/_rels/slide1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montanawomenshistory.org/early-social-service-was-womens-work/" TargetMode="External"/><Relationship Id="rId3" Type="http://schemas.openxmlformats.org/officeDocument/2006/relationships/hyperlink" Target="http://sistersofcharityofleavenworth.weebly.com" TargetMode="External"/><Relationship Id="rId4" Type="http://schemas.openxmlformats.org/officeDocument/2006/relationships/hyperlink" Target="http://ellenbaumler.blogspot.com/2013/03/st-vincents-in-billings.html" TargetMode="External"/><Relationship Id="rId5" Type="http://schemas.openxmlformats.org/officeDocument/2006/relationships/hyperlink" Target="http://www.scls.org/Who-we-are/Our-History.aspx" TargetMode="External"/></Relationships>

</file>

<file path=ppt/slides/_rels/slide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tif"/></Relationships>

</file>

<file path=ppt/slides/_rels/slide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tif"/></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tif"/><Relationship Id="rId3" Type="http://schemas.openxmlformats.org/officeDocument/2006/relationships/hyperlink" Target="http://mt.gov/discover/brief_history.aspx" TargetMode="External"/></Relationships>

</file>

<file path=ppt/slides/_rels/slide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tif"/></Relationships>

</file>

<file path=ppt/slides/_rels/slide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tif"/><Relationship Id="rId3" Type="http://schemas.openxmlformats.org/officeDocument/2006/relationships/image" Target="../media/image7.tif"/></Relationships>

</file>

<file path=ppt/slides/_rels/slide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tif"/></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tif"/></Relationships>

</file>

<file path=ppt/slides/_rels/slide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tif"/></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8" name="Image" descr="Image"/>
          <p:cNvPicPr>
            <a:picLocks noChangeAspect="1"/>
          </p:cNvPicPr>
          <p:nvPr>
            <p:ph type="pic" idx="21"/>
          </p:nvPr>
        </p:nvPicPr>
        <p:blipFill>
          <a:blip r:embed="rId2">
            <a:extLst/>
          </a:blip>
          <a:srcRect l="2153" t="0" r="2153" b="0"/>
          <a:stretch>
            <a:fillRect/>
          </a:stretch>
        </p:blipFill>
        <p:spPr>
          <a:xfrm>
            <a:off x="0" y="0"/>
            <a:ext cx="13004800" cy="9753600"/>
          </a:xfrm>
          <a:prstGeom prst="rect">
            <a:avLst/>
          </a:prstGeom>
        </p:spPr>
      </p:pic>
      <p:sp>
        <p:nvSpPr>
          <p:cNvPr id="129" name="Rectangle"/>
          <p:cNvSpPr/>
          <p:nvPr>
            <p:ph type="body" idx="22"/>
          </p:nvPr>
        </p:nvSpPr>
        <p:spPr>
          <a:xfrm>
            <a:off x="0" y="5422900"/>
            <a:ext cx="13004800" cy="2392859"/>
          </a:xfrm>
          <a:prstGeom prst="rect">
            <a:avLst/>
          </a:prstGeom>
        </p:spPr>
        <p:txBody>
          <a:bodyPr/>
          <a:lstStyle/>
          <a:p>
            <a:pPr marL="0" indent="0" algn="ctr">
              <a:spcBef>
                <a:spcPts val="0"/>
              </a:spcBef>
              <a:buSzTx/>
              <a:buFontTx/>
              <a:buNone/>
              <a:defRPr sz="2400">
                <a:latin typeface="DIN Alternate Bold"/>
                <a:ea typeface="DIN Alternate Bold"/>
                <a:cs typeface="DIN Alternate Bold"/>
                <a:sym typeface="DIN Alternate Bold"/>
              </a:defRPr>
            </a:pPr>
          </a:p>
        </p:txBody>
      </p:sp>
      <p:sp>
        <p:nvSpPr>
          <p:cNvPr id="130" name="Line"/>
          <p:cNvSpPr/>
          <p:nvPr/>
        </p:nvSpPr>
        <p:spPr>
          <a:xfrm flipV="1">
            <a:off x="571500" y="7619996"/>
            <a:ext cx="11874500" cy="4"/>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i="0" spc="0" sz="1200">
                <a:solidFill>
                  <a:srgbClr val="000000"/>
                </a:solidFill>
                <a:latin typeface="Helvetica"/>
                <a:ea typeface="Helvetica"/>
                <a:cs typeface="Helvetica"/>
                <a:sym typeface="Helvetica"/>
              </a:defRPr>
            </a:pPr>
          </a:p>
        </p:txBody>
      </p:sp>
      <p:sp>
        <p:nvSpPr>
          <p:cNvPr id="131" name="sisters of charity of leavenworth:…"/>
          <p:cNvSpPr txBox="1"/>
          <p:nvPr>
            <p:ph type="title"/>
          </p:nvPr>
        </p:nvSpPr>
        <p:spPr>
          <a:prstGeom prst="rect">
            <a:avLst/>
          </a:prstGeom>
        </p:spPr>
        <p:txBody>
          <a:bodyPr/>
          <a:lstStyle/>
          <a:p>
            <a:pPr defTabSz="362204">
              <a:defRPr sz="7502"/>
            </a:pPr>
            <a:r>
              <a:t>sisters of charity of leavenworth: </a:t>
            </a:r>
          </a:p>
          <a:p>
            <a:pPr defTabSz="362204">
              <a:defRPr sz="7502"/>
            </a:pPr>
            <a:r>
              <a:t>mission in montana</a:t>
            </a:r>
          </a:p>
        </p:txBody>
      </p:sp>
      <p:sp>
        <p:nvSpPr>
          <p:cNvPr id="132" name="Group photograph of Sisters of Charity of Leavenworth, circa 1930. Photo: Sisters of Charity of Leavenworth Archives"/>
          <p:cNvSpPr txBox="1"/>
          <p:nvPr/>
        </p:nvSpPr>
        <p:spPr>
          <a:xfrm>
            <a:off x="1001339" y="7816849"/>
            <a:ext cx="11002122" cy="419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defRPr spc="18" sz="1800">
                <a:solidFill>
                  <a:srgbClr val="FFFFFF"/>
                </a:solidFill>
              </a:defRPr>
            </a:lvl1pPr>
          </a:lstStyle>
          <a:p>
            <a:pPr/>
            <a:r>
              <a:t>Group photograph of Sisters of Charity of Leavenworth, circa 1930. Photo: Sisters of Charity of Leavenworth Archives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7" name="Image" descr="Image"/>
          <p:cNvPicPr>
            <a:picLocks noChangeAspect="1"/>
          </p:cNvPicPr>
          <p:nvPr>
            <p:ph type="pic" idx="21"/>
          </p:nvPr>
        </p:nvPicPr>
        <p:blipFill>
          <a:blip r:embed="rId2">
            <a:extLst/>
          </a:blip>
          <a:srcRect l="6986" t="0" r="6986" b="0"/>
          <a:stretch>
            <a:fillRect/>
          </a:stretch>
        </p:blipFill>
        <p:spPr>
          <a:xfrm>
            <a:off x="0" y="2162604"/>
            <a:ext cx="6438900" cy="5428392"/>
          </a:xfrm>
          <a:prstGeom prst="rect">
            <a:avLst/>
          </a:prstGeom>
        </p:spPr>
      </p:pic>
      <p:sp>
        <p:nvSpPr>
          <p:cNvPr id="188" name="Line"/>
          <p:cNvSpPr/>
          <p:nvPr/>
        </p:nvSpPr>
        <p:spPr>
          <a:xfrm>
            <a:off x="7023100" y="1574800"/>
            <a:ext cx="5397500" cy="0"/>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i="0" spc="0" sz="1200">
                <a:solidFill>
                  <a:srgbClr val="000000"/>
                </a:solidFill>
                <a:latin typeface="Helvetica"/>
                <a:ea typeface="Helvetica"/>
                <a:cs typeface="Helvetica"/>
                <a:sym typeface="Helvetica"/>
              </a:defRPr>
            </a:pPr>
          </a:p>
        </p:txBody>
      </p:sp>
      <p:sp>
        <p:nvSpPr>
          <p:cNvPr id="189" name="education"/>
          <p:cNvSpPr txBox="1"/>
          <p:nvPr>
            <p:ph type="title"/>
          </p:nvPr>
        </p:nvSpPr>
        <p:spPr>
          <a:prstGeom prst="rect">
            <a:avLst/>
          </a:prstGeom>
        </p:spPr>
        <p:txBody>
          <a:bodyPr/>
          <a:lstStyle>
            <a:lvl1pPr defTabSz="543305">
              <a:spcBef>
                <a:spcPts val="2100"/>
              </a:spcBef>
              <a:defRPr sz="4836"/>
            </a:lvl1pPr>
          </a:lstStyle>
          <a:p>
            <a:pPr/>
            <a:r>
              <a:t>education</a:t>
            </a:r>
          </a:p>
        </p:txBody>
      </p:sp>
      <p:sp>
        <p:nvSpPr>
          <p:cNvPr id="190" name="Parochial education also evolved under the auspices of women in Montana, and it was often intertwined with social services. Various orders of Catholic sisters opened schools in many Montana communities, including Helena, Missoula, Great Falls, and Billin"/>
          <p:cNvSpPr txBox="1"/>
          <p:nvPr>
            <p:ph type="body" sz="half" idx="1"/>
          </p:nvPr>
        </p:nvSpPr>
        <p:spPr>
          <a:prstGeom prst="rect">
            <a:avLst/>
          </a:prstGeom>
        </p:spPr>
        <p:txBody>
          <a:bodyPr/>
          <a:lstStyle/>
          <a:p>
            <a:pPr/>
            <a:r>
              <a:t>Parochial education also evolved under the auspices of women in Montana, and it was often intertwined with social services. Various orders of Catholic sisters opened schools in many Montana communities, including Helena, Missoula, Great Falls, and Billings. By 1908, Catholic schools were serving 5,536 of the 61,928 children enrolled in Montana schools, not including reservations.</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2" name="Image" descr="Image"/>
          <p:cNvPicPr>
            <a:picLocks noChangeAspect="1"/>
          </p:cNvPicPr>
          <p:nvPr>
            <p:ph type="pic" idx="21"/>
          </p:nvPr>
        </p:nvPicPr>
        <p:blipFill>
          <a:blip r:embed="rId2">
            <a:extLst/>
          </a:blip>
          <a:srcRect l="35263" t="0" r="17597" b="0"/>
          <a:stretch>
            <a:fillRect/>
          </a:stretch>
        </p:blipFill>
        <p:spPr>
          <a:xfrm>
            <a:off x="0" y="0"/>
            <a:ext cx="6438900" cy="9753600"/>
          </a:xfrm>
          <a:prstGeom prst="rect">
            <a:avLst/>
          </a:prstGeom>
        </p:spPr>
      </p:pic>
      <p:sp>
        <p:nvSpPr>
          <p:cNvPr id="193" name="Line"/>
          <p:cNvSpPr/>
          <p:nvPr/>
        </p:nvSpPr>
        <p:spPr>
          <a:xfrm>
            <a:off x="7023100" y="1574800"/>
            <a:ext cx="5397500" cy="0"/>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i="0" spc="0" sz="1200">
                <a:solidFill>
                  <a:srgbClr val="000000"/>
                </a:solidFill>
                <a:latin typeface="Helvetica"/>
                <a:ea typeface="Helvetica"/>
                <a:cs typeface="Helvetica"/>
                <a:sym typeface="Helvetica"/>
              </a:defRPr>
            </a:pPr>
          </a:p>
        </p:txBody>
      </p:sp>
      <p:sp>
        <p:nvSpPr>
          <p:cNvPr id="194" name="late 20th century to today"/>
          <p:cNvSpPr txBox="1"/>
          <p:nvPr>
            <p:ph type="title"/>
          </p:nvPr>
        </p:nvSpPr>
        <p:spPr>
          <a:prstGeom prst="rect">
            <a:avLst/>
          </a:prstGeom>
        </p:spPr>
        <p:txBody>
          <a:bodyPr/>
          <a:lstStyle>
            <a:lvl1pPr defTabSz="514095">
              <a:spcBef>
                <a:spcPts val="2000"/>
              </a:spcBef>
              <a:defRPr sz="4576"/>
            </a:lvl1pPr>
          </a:lstStyle>
          <a:p>
            <a:pPr/>
            <a:r>
              <a:t>late 20th century to today</a:t>
            </a:r>
          </a:p>
        </p:txBody>
      </p:sp>
      <p:sp>
        <p:nvSpPr>
          <p:cNvPr id="195" name="Child welfare services and the foster care system eventually replaced the early children’s homes. Most Catholic institutions closed in the 1960s and 1970s.…"/>
          <p:cNvSpPr txBox="1"/>
          <p:nvPr>
            <p:ph type="body" sz="half" idx="1"/>
          </p:nvPr>
        </p:nvSpPr>
        <p:spPr>
          <a:prstGeom prst="rect">
            <a:avLst/>
          </a:prstGeom>
        </p:spPr>
        <p:txBody>
          <a:bodyPr/>
          <a:lstStyle/>
          <a:p>
            <a:pPr/>
            <a:r>
              <a:t>Child welfare services and the foster care system eventually replaced the early children’s homes. Most Catholic institutions closed in the 1960s and 1970s.</a:t>
            </a:r>
          </a:p>
          <a:p>
            <a:pPr/>
            <a:r>
              <a:t>Some of the Protestant institutions, such as the one pictured here, continue to serve needy Montanans.</a:t>
            </a:r>
          </a:p>
        </p:txBody>
      </p:sp>
      <p:sp>
        <p:nvSpPr>
          <p:cNvPr id="196" name="Rectangle"/>
          <p:cNvSpPr/>
          <p:nvPr/>
        </p:nvSpPr>
        <p:spPr>
          <a:xfrm>
            <a:off x="2533650" y="6502400"/>
            <a:ext cx="3517900" cy="2768600"/>
          </a:xfrm>
          <a:prstGeom prst="rect">
            <a:avLst/>
          </a:prstGeom>
          <a:solidFill>
            <a:srgbClr val="FFFFFF"/>
          </a:solidFill>
          <a:ln w="12700">
            <a:miter lim="400000"/>
          </a:ln>
        </p:spPr>
        <p:txBody>
          <a:bodyPr lIns="50800" tIns="50800" rIns="50800" bIns="50800" anchor="ctr"/>
          <a:lstStyle/>
          <a:p>
            <a:pPr algn="ctr">
              <a:spcBef>
                <a:spcPts val="0"/>
              </a:spcBef>
              <a:defRPr i="0" spc="0" sz="2400">
                <a:solidFill>
                  <a:srgbClr val="FFFFFF"/>
                </a:solidFill>
                <a:latin typeface="DIN Alternate Bold"/>
                <a:ea typeface="DIN Alternate Bold"/>
                <a:cs typeface="DIN Alternate Bold"/>
                <a:sym typeface="DIN Alternate Bold"/>
              </a:defRPr>
            </a:pPr>
          </a:p>
        </p:txBody>
      </p:sp>
      <p:pic>
        <p:nvPicPr>
          <p:cNvPr id="197" name="Image" descr="Image"/>
          <p:cNvPicPr>
            <a:picLocks noChangeAspect="1"/>
          </p:cNvPicPr>
          <p:nvPr/>
        </p:nvPicPr>
        <p:blipFill>
          <a:blip r:embed="rId3">
            <a:extLst/>
          </a:blip>
          <a:stretch>
            <a:fillRect/>
          </a:stretch>
        </p:blipFill>
        <p:spPr>
          <a:xfrm>
            <a:off x="2641600" y="6648450"/>
            <a:ext cx="3302000" cy="2476500"/>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9" name="Image" descr="Image"/>
          <p:cNvPicPr>
            <a:picLocks noChangeAspect="1"/>
          </p:cNvPicPr>
          <p:nvPr>
            <p:ph type="pic" idx="21"/>
          </p:nvPr>
        </p:nvPicPr>
        <p:blipFill>
          <a:blip r:embed="rId2">
            <a:extLst/>
          </a:blip>
          <a:srcRect l="0" t="379" r="0" b="0"/>
          <a:stretch>
            <a:fillRect/>
          </a:stretch>
        </p:blipFill>
        <p:spPr>
          <a:xfrm>
            <a:off x="0" y="0"/>
            <a:ext cx="6438900" cy="5252393"/>
          </a:xfrm>
          <a:prstGeom prst="rect">
            <a:avLst/>
          </a:prstGeom>
        </p:spPr>
      </p:pic>
      <p:sp>
        <p:nvSpPr>
          <p:cNvPr id="200" name="Line"/>
          <p:cNvSpPr/>
          <p:nvPr/>
        </p:nvSpPr>
        <p:spPr>
          <a:xfrm>
            <a:off x="7023100" y="1574800"/>
            <a:ext cx="5397500" cy="0"/>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i="0" spc="0" sz="1200">
                <a:solidFill>
                  <a:srgbClr val="000000"/>
                </a:solidFill>
                <a:latin typeface="Helvetica"/>
                <a:ea typeface="Helvetica"/>
                <a:cs typeface="Helvetica"/>
                <a:sym typeface="Helvetica"/>
              </a:defRPr>
            </a:pPr>
          </a:p>
        </p:txBody>
      </p:sp>
      <p:sp>
        <p:nvSpPr>
          <p:cNvPr id="201" name="legacy"/>
          <p:cNvSpPr txBox="1"/>
          <p:nvPr>
            <p:ph type="title"/>
          </p:nvPr>
        </p:nvSpPr>
        <p:spPr>
          <a:prstGeom prst="rect">
            <a:avLst/>
          </a:prstGeom>
        </p:spPr>
        <p:txBody>
          <a:bodyPr/>
          <a:lstStyle>
            <a:lvl1pPr defTabSz="543305">
              <a:spcBef>
                <a:spcPts val="2100"/>
              </a:spcBef>
              <a:defRPr sz="4836"/>
            </a:lvl1pPr>
          </a:lstStyle>
          <a:p>
            <a:pPr/>
            <a:r>
              <a:t>legacy</a:t>
            </a:r>
          </a:p>
        </p:txBody>
      </p:sp>
      <p:sp>
        <p:nvSpPr>
          <p:cNvPr id="202" name="The institutions that took root in Montana speak to the caring groups and individuals who left important sustainable legacies. Their contributions have been monumental and their influence far-reaching."/>
          <p:cNvSpPr txBox="1"/>
          <p:nvPr>
            <p:ph type="body" sz="half" idx="1"/>
          </p:nvPr>
        </p:nvSpPr>
        <p:spPr>
          <a:prstGeom prst="rect">
            <a:avLst/>
          </a:prstGeom>
        </p:spPr>
        <p:txBody>
          <a:bodyPr/>
          <a:lstStyle/>
          <a:p>
            <a:pPr/>
            <a:r>
              <a:t>The institutions that took root in Montana speak to the caring groups and individuals who left important sustainable legacies. Their contributions have been monumental and their influence far-reaching.</a:t>
            </a:r>
          </a:p>
        </p:txBody>
      </p:sp>
      <p:pic>
        <p:nvPicPr>
          <p:cNvPr id="203" name="Image" descr="Image"/>
          <p:cNvPicPr>
            <a:picLocks noChangeAspect="1"/>
          </p:cNvPicPr>
          <p:nvPr/>
        </p:nvPicPr>
        <p:blipFill>
          <a:blip r:embed="rId3">
            <a:extLst/>
          </a:blip>
          <a:stretch>
            <a:fillRect/>
          </a:stretch>
        </p:blipFill>
        <p:spPr>
          <a:xfrm>
            <a:off x="599502" y="3166305"/>
            <a:ext cx="5239896" cy="6587295"/>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 name="Sources:…"/>
          <p:cNvSpPr txBox="1"/>
          <p:nvPr/>
        </p:nvSpPr>
        <p:spPr>
          <a:xfrm>
            <a:off x="1087583" y="952500"/>
            <a:ext cx="10829634" cy="7848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ctr"/>
            <a:r>
              <a:t>Sources:</a:t>
            </a:r>
          </a:p>
          <a:p>
            <a:pPr algn="ctr"/>
            <a:r>
              <a:t>“Women’s History Matters” blog</a:t>
            </a:r>
          </a:p>
          <a:p>
            <a:pPr algn="ctr"/>
            <a:r>
              <a:rPr u="sng">
                <a:hlinkClick r:id="rId2" invalidUrl="" action="" tgtFrame="" tooltip="" history="1" highlightClick="0" endSnd="0"/>
              </a:rPr>
              <a:t>http://montanawomenshistory.org/early-social-service-was-womens-work/</a:t>
            </a:r>
          </a:p>
          <a:p>
            <a:pPr algn="ctr"/>
          </a:p>
          <a:p>
            <a:pPr algn="ctr"/>
            <a:r>
              <a:t>Sisters on a Mission (SCL Archives)</a:t>
            </a:r>
          </a:p>
          <a:p>
            <a:pPr algn="ctr"/>
            <a:r>
              <a:rPr u="sng">
                <a:hlinkClick r:id="rId3" invalidUrl="" action="" tgtFrame="" tooltip="" history="1" highlightClick="0" endSnd="0"/>
              </a:rPr>
              <a:t>http://sistersofcharityofleavenworth.weebly.com</a:t>
            </a:r>
          </a:p>
          <a:p>
            <a:pPr algn="ctr"/>
          </a:p>
          <a:p>
            <a:pPr algn="ctr"/>
            <a:r>
              <a:t>“Montana Moments” blog</a:t>
            </a:r>
          </a:p>
          <a:p>
            <a:pPr algn="ctr"/>
            <a:r>
              <a:rPr u="sng">
                <a:hlinkClick r:id="rId4" invalidUrl="" action="" tgtFrame="" tooltip="" history="1" highlightClick="0" endSnd="0"/>
              </a:rPr>
              <a:t>http://ellenbaumler.blogspot.com/2013/03/st-vincents-in-billings.html</a:t>
            </a:r>
          </a:p>
          <a:p>
            <a:pPr algn="ctr"/>
          </a:p>
          <a:p>
            <a:pPr algn="ctr"/>
            <a:r>
              <a:t>Sisters of Charity of Leavenworth website</a:t>
            </a:r>
          </a:p>
          <a:p>
            <a:pPr algn="ctr"/>
            <a:r>
              <a:rPr u="sng">
                <a:hlinkClick r:id="rId5" invalidUrl="" action="" tgtFrame="" tooltip="" history="1" highlightClick="0" endSnd="0"/>
              </a:rPr>
              <a:t>http://www.scls.org/Who-we-are/Our-History.aspx</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4" name="Image" descr="Image"/>
          <p:cNvPicPr>
            <a:picLocks noChangeAspect="1"/>
          </p:cNvPicPr>
          <p:nvPr>
            <p:ph type="pic" idx="21"/>
          </p:nvPr>
        </p:nvPicPr>
        <p:blipFill>
          <a:blip r:embed="rId2">
            <a:extLst/>
          </a:blip>
          <a:srcRect l="2063" t="0" r="2063" b="0"/>
          <a:stretch>
            <a:fillRect/>
          </a:stretch>
        </p:blipFill>
        <p:spPr>
          <a:xfrm>
            <a:off x="0" y="0"/>
            <a:ext cx="6438900" cy="9753600"/>
          </a:xfrm>
          <a:prstGeom prst="rect">
            <a:avLst/>
          </a:prstGeom>
        </p:spPr>
      </p:pic>
      <p:sp>
        <p:nvSpPr>
          <p:cNvPr id="135" name="Line"/>
          <p:cNvSpPr/>
          <p:nvPr/>
        </p:nvSpPr>
        <p:spPr>
          <a:xfrm>
            <a:off x="7023100" y="1574800"/>
            <a:ext cx="5397500" cy="0"/>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i="0" spc="0" sz="1200">
                <a:solidFill>
                  <a:srgbClr val="000000"/>
                </a:solidFill>
                <a:latin typeface="Helvetica"/>
                <a:ea typeface="Helvetica"/>
                <a:cs typeface="Helvetica"/>
                <a:sym typeface="Helvetica"/>
              </a:defRPr>
            </a:pPr>
          </a:p>
        </p:txBody>
      </p:sp>
      <p:sp>
        <p:nvSpPr>
          <p:cNvPr id="136" name="pioneers"/>
          <p:cNvSpPr txBox="1"/>
          <p:nvPr>
            <p:ph type="title"/>
          </p:nvPr>
        </p:nvSpPr>
        <p:spPr>
          <a:prstGeom prst="rect">
            <a:avLst/>
          </a:prstGeom>
        </p:spPr>
        <p:txBody>
          <a:bodyPr/>
          <a:lstStyle>
            <a:lvl1pPr defTabSz="543305">
              <a:spcBef>
                <a:spcPts val="2100"/>
              </a:spcBef>
              <a:defRPr sz="4836"/>
            </a:lvl1pPr>
          </a:lstStyle>
          <a:p>
            <a:pPr/>
            <a:r>
              <a:t>pioneers</a:t>
            </a:r>
          </a:p>
        </p:txBody>
      </p:sp>
      <p:sp>
        <p:nvSpPr>
          <p:cNvPr id="137" name="The Sisters of Charity of Leavenworth, Kansas, came to Montana in 1869 to pioneer health, education, and social services in many Montana communities.…"/>
          <p:cNvSpPr txBox="1"/>
          <p:nvPr>
            <p:ph type="body" sz="half" idx="1"/>
          </p:nvPr>
        </p:nvSpPr>
        <p:spPr>
          <a:prstGeom prst="rect">
            <a:avLst/>
          </a:prstGeom>
        </p:spPr>
        <p:txBody>
          <a:bodyPr/>
          <a:lstStyle/>
          <a:p>
            <a:pPr/>
            <a:r>
              <a:t>The Sisters of Charity of Leavenworth, Kansas, came to Montana in 1869 to pioneer health, education, and social services in many Montana communities. </a:t>
            </a:r>
          </a:p>
          <a:p>
            <a:pPr/>
            <a:r>
              <a:t>The Sisters journeyed in many different directions to serve. They were teachers and nurses. They established orphanages, schools and hospitals. They went to mining towns, big cities and small communities.</a:t>
            </a:r>
          </a:p>
        </p:txBody>
      </p:sp>
      <p:sp>
        <p:nvSpPr>
          <p:cNvPr id="138" name="Mother Xavier Ross, circa 1868"/>
          <p:cNvSpPr txBox="1"/>
          <p:nvPr/>
        </p:nvSpPr>
        <p:spPr>
          <a:xfrm>
            <a:off x="2159875" y="8655050"/>
            <a:ext cx="4014996" cy="520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pc="24" sz="2400">
                <a:solidFill>
                  <a:srgbClr val="FFFFFF"/>
                </a:solidFill>
              </a:defRPr>
            </a:lvl1pPr>
          </a:lstStyle>
          <a:p>
            <a:pPr/>
            <a:r>
              <a:t>Mother Xavier Ross, circa 1868</a:t>
            </a:r>
          </a:p>
        </p:txBody>
      </p:sp>
      <p:sp>
        <p:nvSpPr>
          <p:cNvPr id="139" name="Sisters of Charity of Leavenworth Archives"/>
          <p:cNvSpPr txBox="1"/>
          <p:nvPr/>
        </p:nvSpPr>
        <p:spPr>
          <a:xfrm>
            <a:off x="2140436" y="9099549"/>
            <a:ext cx="4053874" cy="419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defRPr spc="18" sz="1800">
                <a:solidFill>
                  <a:srgbClr val="FFFFFF"/>
                </a:solidFill>
              </a:defRPr>
            </a:lvl1pPr>
          </a:lstStyle>
          <a:p>
            <a:pPr/>
            <a:r>
              <a:t>Sisters of Charity of Leavenworth Archives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1" name="Image" descr="Image"/>
          <p:cNvPicPr>
            <a:picLocks noChangeAspect="1"/>
          </p:cNvPicPr>
          <p:nvPr>
            <p:ph type="pic" idx="21"/>
          </p:nvPr>
        </p:nvPicPr>
        <p:blipFill>
          <a:blip r:embed="rId2">
            <a:extLst/>
          </a:blip>
          <a:srcRect l="16264" t="0" r="6166" b="0"/>
          <a:stretch>
            <a:fillRect/>
          </a:stretch>
        </p:blipFill>
        <p:spPr>
          <a:xfrm>
            <a:off x="0" y="1528809"/>
            <a:ext cx="6438900" cy="6695982"/>
          </a:xfrm>
          <a:prstGeom prst="rect">
            <a:avLst/>
          </a:prstGeom>
        </p:spPr>
      </p:pic>
      <p:sp>
        <p:nvSpPr>
          <p:cNvPr id="142" name="Line"/>
          <p:cNvSpPr/>
          <p:nvPr/>
        </p:nvSpPr>
        <p:spPr>
          <a:xfrm>
            <a:off x="7023100" y="1574800"/>
            <a:ext cx="5397500" cy="0"/>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i="0" spc="0" sz="1200">
                <a:solidFill>
                  <a:srgbClr val="000000"/>
                </a:solidFill>
                <a:latin typeface="Helvetica"/>
                <a:ea typeface="Helvetica"/>
                <a:cs typeface="Helvetica"/>
                <a:sym typeface="Helvetica"/>
              </a:defRPr>
            </a:pPr>
          </a:p>
        </p:txBody>
      </p:sp>
      <p:sp>
        <p:nvSpPr>
          <p:cNvPr id="143" name="pioneering services"/>
          <p:cNvSpPr txBox="1"/>
          <p:nvPr>
            <p:ph type="title"/>
          </p:nvPr>
        </p:nvSpPr>
        <p:spPr>
          <a:prstGeom prst="rect">
            <a:avLst/>
          </a:prstGeom>
        </p:spPr>
        <p:txBody>
          <a:bodyPr/>
          <a:lstStyle>
            <a:lvl1pPr defTabSz="543305">
              <a:spcBef>
                <a:spcPts val="2100"/>
              </a:spcBef>
              <a:defRPr sz="4836"/>
            </a:lvl1pPr>
          </a:lstStyle>
          <a:p>
            <a:pPr/>
            <a:r>
              <a:t>pioneering services</a:t>
            </a:r>
          </a:p>
        </p:txBody>
      </p:sp>
      <p:sp>
        <p:nvSpPr>
          <p:cNvPr id="144" name="Parochial institutions in nineteenth- and early-twentieth-century Montana, which were almost exclusively under the supervision of women, were the forerunners of modern social services. Catholic nuns, Methodist deaconesses, and nondenominational Christian"/>
          <p:cNvSpPr txBox="1"/>
          <p:nvPr>
            <p:ph type="body" sz="half" idx="1"/>
          </p:nvPr>
        </p:nvSpPr>
        <p:spPr>
          <a:prstGeom prst="rect">
            <a:avLst/>
          </a:prstGeom>
        </p:spPr>
        <p:txBody>
          <a:bodyPr/>
          <a:lstStyle>
            <a:lvl1pPr marL="373888" indent="-373888" defTabSz="537463">
              <a:spcBef>
                <a:spcPts val="1600"/>
              </a:spcBef>
              <a:defRPr sz="2576"/>
            </a:lvl1pPr>
          </a:lstStyle>
          <a:p>
            <a:pPr/>
            <a:r>
              <a:t>Parochial institutions in nineteenth- and early-twentieth-century Montana, which were almost exclusively under the supervision of women, were the forerunners of modern social services. Catholic nuns, Methodist deaconesses, and nondenominational Christian women offered comfort, sanctuary, and stability to the lost, the desperate, and the destitute. Their contributions were far-reaching and some of their pioneering services evolved and remain viable today.</a:t>
            </a:r>
          </a:p>
        </p:txBody>
      </p:sp>
      <p:sp>
        <p:nvSpPr>
          <p:cNvPr id="145" name="Sisters of Charity of Leavenworth assist Doctors with…"/>
          <p:cNvSpPr txBox="1"/>
          <p:nvPr/>
        </p:nvSpPr>
        <p:spPr>
          <a:xfrm>
            <a:off x="1067675" y="8293099"/>
            <a:ext cx="5408399" cy="762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r">
              <a:spcBef>
                <a:spcPts val="0"/>
              </a:spcBef>
              <a:defRPr spc="19" sz="1900"/>
            </a:pPr>
            <a:r>
              <a:t>Sisters of Charity of Leavenworth assist Doctors with </a:t>
            </a:r>
          </a:p>
          <a:p>
            <a:pPr algn="r">
              <a:spcBef>
                <a:spcPts val="0"/>
              </a:spcBef>
              <a:defRPr spc="19" sz="1900"/>
            </a:pPr>
            <a:r>
              <a:t>a surgery at St. Joseph’s Hospital in Lewistown. 1909.</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 name="Rectangle"/>
          <p:cNvSpPr/>
          <p:nvPr/>
        </p:nvSpPr>
        <p:spPr>
          <a:xfrm>
            <a:off x="0" y="0"/>
            <a:ext cx="6438900" cy="9753600"/>
          </a:xfrm>
          <a:prstGeom prst="rect">
            <a:avLst/>
          </a:prstGeom>
          <a:solidFill>
            <a:schemeClr val="accent1">
              <a:hueOff val="-522454"/>
              <a:satOff val="1153"/>
              <a:lumOff val="13444"/>
            </a:schemeClr>
          </a:solidFill>
          <a:ln w="12700">
            <a:miter lim="400000"/>
          </a:ln>
        </p:spPr>
        <p:txBody>
          <a:bodyPr lIns="50800" tIns="50800" rIns="50800" bIns="50800" anchor="ctr"/>
          <a:lstStyle/>
          <a:p>
            <a:pPr algn="ctr">
              <a:spcBef>
                <a:spcPts val="0"/>
              </a:spcBef>
              <a:defRPr i="0" spc="0" sz="2400">
                <a:solidFill>
                  <a:srgbClr val="FFFFFF"/>
                </a:solidFill>
                <a:latin typeface="DIN Alternate Bold"/>
                <a:ea typeface="DIN Alternate Bold"/>
                <a:cs typeface="DIN Alternate Bold"/>
                <a:sym typeface="DIN Alternate Bold"/>
              </a:defRPr>
            </a:pPr>
          </a:p>
        </p:txBody>
      </p:sp>
      <p:pic>
        <p:nvPicPr>
          <p:cNvPr id="148" name="Image" descr="Image"/>
          <p:cNvPicPr>
            <a:picLocks noChangeAspect="1"/>
          </p:cNvPicPr>
          <p:nvPr>
            <p:ph type="pic" idx="21"/>
          </p:nvPr>
        </p:nvPicPr>
        <p:blipFill>
          <a:blip r:embed="rId2">
            <a:extLst/>
          </a:blip>
          <a:srcRect l="13779" t="0" r="4784" b="0"/>
          <a:stretch>
            <a:fillRect/>
          </a:stretch>
        </p:blipFill>
        <p:spPr>
          <a:xfrm>
            <a:off x="0" y="818172"/>
            <a:ext cx="6438901" cy="5221656"/>
          </a:xfrm>
          <a:prstGeom prst="rect">
            <a:avLst/>
          </a:prstGeom>
        </p:spPr>
      </p:pic>
      <p:sp>
        <p:nvSpPr>
          <p:cNvPr id="149" name="Line"/>
          <p:cNvSpPr/>
          <p:nvPr/>
        </p:nvSpPr>
        <p:spPr>
          <a:xfrm>
            <a:off x="7023100" y="1574800"/>
            <a:ext cx="5397500" cy="0"/>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i="0" spc="0" sz="1200">
                <a:solidFill>
                  <a:srgbClr val="000000"/>
                </a:solidFill>
                <a:latin typeface="Helvetica"/>
                <a:ea typeface="Helvetica"/>
                <a:cs typeface="Helvetica"/>
                <a:sym typeface="Helvetica"/>
              </a:defRPr>
            </a:pPr>
          </a:p>
        </p:txBody>
      </p:sp>
      <p:sp>
        <p:nvSpPr>
          <p:cNvPr id="150" name="schools and orphanages"/>
          <p:cNvSpPr txBox="1"/>
          <p:nvPr>
            <p:ph type="title"/>
          </p:nvPr>
        </p:nvSpPr>
        <p:spPr>
          <a:prstGeom prst="rect">
            <a:avLst/>
          </a:prstGeom>
        </p:spPr>
        <p:txBody>
          <a:bodyPr/>
          <a:lstStyle>
            <a:lvl1pPr defTabSz="537463">
              <a:spcBef>
                <a:spcPts val="2100"/>
              </a:spcBef>
              <a:defRPr sz="4784"/>
            </a:lvl1pPr>
          </a:lstStyle>
          <a:p>
            <a:pPr/>
            <a:r>
              <a:t>schools and orphanages</a:t>
            </a:r>
          </a:p>
        </p:txBody>
      </p:sp>
      <p:sp>
        <p:nvSpPr>
          <p:cNvPr id="151" name="Sisters of Charity of Leavenworth came to Helena in 1869 at the invitation of Jesuit priests who saw a dire need for feminine influence in the rough-and-tumble gold camp. The sisters’ mission was threefold—to teach youth, care for orphans, and minister t"/>
          <p:cNvSpPr txBox="1"/>
          <p:nvPr>
            <p:ph type="body" sz="half" idx="1"/>
          </p:nvPr>
        </p:nvSpPr>
        <p:spPr>
          <a:prstGeom prst="rect">
            <a:avLst/>
          </a:prstGeom>
        </p:spPr>
        <p:txBody>
          <a:bodyPr/>
          <a:lstStyle>
            <a:lvl1pPr marL="386079" indent="-386079" defTabSz="554990">
              <a:spcBef>
                <a:spcPts val="1700"/>
              </a:spcBef>
              <a:defRPr sz="2660"/>
            </a:lvl1pPr>
          </a:lstStyle>
          <a:p>
            <a:pPr/>
            <a:r>
              <a:t>Sisters of Charity of Leavenworth came to Helena in 1869 at the invitation of Jesuit priests who saw a dire need for feminine influence in the rough-and-tumble gold camp. The sisters’ mission was threefold—to teach youth, care for orphans, and minister to the sick—and it fit in with the real needs of the frontier community. St. Vincent’s Academy, the first boarding school for non-Indian girls, opened in 1870 and educated girls until 1935.</a:t>
            </a:r>
          </a:p>
        </p:txBody>
      </p:sp>
      <p:sp>
        <p:nvSpPr>
          <p:cNvPr id="152" name="For a brief history of the area which became known as the state of Montana, click here">
            <a:hlinkClick r:id="rId3" invalidUrl="" action="" tgtFrame="" tooltip="" history="1" highlightClick="0" endSnd="0"/>
          </p:cNvPr>
          <p:cNvSpPr/>
          <p:nvPr/>
        </p:nvSpPr>
        <p:spPr>
          <a:xfrm>
            <a:off x="1150714" y="6997700"/>
            <a:ext cx="4137472" cy="1803549"/>
          </a:xfrm>
          <a:prstGeom prst="roundRect">
            <a:avLst>
              <a:gd name="adj" fmla="val 10563"/>
            </a:avLst>
          </a:prstGeom>
          <a:solidFill>
            <a:schemeClr val="accent4">
              <a:lumOff val="-9884"/>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a:spcBef>
                <a:spcPts val="0"/>
              </a:spcBef>
              <a:defRPr i="0" spc="0" sz="2400">
                <a:solidFill>
                  <a:srgbClr val="FFFFFF"/>
                </a:solidFill>
                <a:latin typeface="DIN Alternate Bold"/>
                <a:ea typeface="DIN Alternate Bold"/>
                <a:cs typeface="DIN Alternate Bold"/>
                <a:sym typeface="DIN Alternate Bold"/>
                <a:hlinkClick r:id="rId3" invalidUrl="" action="" tgtFrame="" tooltip="" history="1" highlightClick="0" endSnd="0"/>
              </a:defRPr>
            </a:lvl1pPr>
          </a:lstStyle>
          <a:p>
            <a:pPr/>
            <a:r>
              <a:rPr>
                <a:hlinkClick r:id="rId3" invalidUrl="" action="" tgtFrame="" tooltip="" history="1" highlightClick="0" endSnd="0"/>
              </a:rPr>
              <a:t>For a brief history of the area which became known as the state of Montana, click here</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4" name="Image" descr="Image"/>
          <p:cNvPicPr>
            <a:picLocks noChangeAspect="1"/>
          </p:cNvPicPr>
          <p:nvPr>
            <p:ph type="pic" idx="21"/>
          </p:nvPr>
        </p:nvPicPr>
        <p:blipFill>
          <a:blip r:embed="rId2">
            <a:extLst/>
          </a:blip>
          <a:srcRect l="0" t="1265" r="0" b="1265"/>
          <a:stretch>
            <a:fillRect/>
          </a:stretch>
        </p:blipFill>
        <p:spPr>
          <a:xfrm>
            <a:off x="0" y="0"/>
            <a:ext cx="6438900" cy="9753600"/>
          </a:xfrm>
          <a:prstGeom prst="rect">
            <a:avLst/>
          </a:prstGeom>
        </p:spPr>
      </p:pic>
      <p:sp>
        <p:nvSpPr>
          <p:cNvPr id="155" name="Line"/>
          <p:cNvSpPr/>
          <p:nvPr/>
        </p:nvSpPr>
        <p:spPr>
          <a:xfrm>
            <a:off x="7023100" y="1574800"/>
            <a:ext cx="5397500" cy="0"/>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i="0" spc="0" sz="1200">
                <a:solidFill>
                  <a:srgbClr val="000000"/>
                </a:solidFill>
                <a:latin typeface="Helvetica"/>
                <a:ea typeface="Helvetica"/>
                <a:cs typeface="Helvetica"/>
                <a:sym typeface="Helvetica"/>
              </a:defRPr>
            </a:pPr>
          </a:p>
        </p:txBody>
      </p:sp>
      <p:sp>
        <p:nvSpPr>
          <p:cNvPr id="156" name="care for mentally ill"/>
          <p:cNvSpPr txBox="1"/>
          <p:nvPr>
            <p:ph type="title"/>
          </p:nvPr>
        </p:nvSpPr>
        <p:spPr>
          <a:prstGeom prst="rect">
            <a:avLst/>
          </a:prstGeom>
        </p:spPr>
        <p:txBody>
          <a:bodyPr/>
          <a:lstStyle>
            <a:lvl1pPr defTabSz="543305">
              <a:spcBef>
                <a:spcPts val="2100"/>
              </a:spcBef>
              <a:defRPr sz="4836"/>
            </a:lvl1pPr>
          </a:lstStyle>
          <a:p>
            <a:pPr/>
            <a:r>
              <a:t>care for mentally ill</a:t>
            </a:r>
          </a:p>
        </p:txBody>
      </p:sp>
      <p:sp>
        <p:nvSpPr>
          <p:cNvPr id="157" name="The sisters also cared for the indigent mentally ill until the founding of Warm Springs in 1877. There was no other place for these people, and their care was a dangerous undertaking. On one occasion, a violent patient escaped his restraints and overpowe"/>
          <p:cNvSpPr txBox="1"/>
          <p:nvPr>
            <p:ph type="body" sz="half" idx="1"/>
          </p:nvPr>
        </p:nvSpPr>
        <p:spPr>
          <a:prstGeom prst="rect">
            <a:avLst/>
          </a:prstGeom>
        </p:spPr>
        <p:txBody>
          <a:bodyPr/>
          <a:lstStyle/>
          <a:p>
            <a:pPr/>
            <a:r>
              <a:t>The sisters also cared for the indigent mentally ill until the founding of Warm Springs in 1877. There was no other place for these people, and their care was a dangerous undertaking. On one occasion, a violent patient escaped his restraints and overpowered a hired man and a priest. Sister Patricia calmly threw a mattress over the patient so that others could rush in and restrain him.</a:t>
            </a:r>
          </a:p>
        </p:txBody>
      </p:sp>
      <p:sp>
        <p:nvSpPr>
          <p:cNvPr id="158" name="Sisters of Charity of Leavenworth Archives"/>
          <p:cNvSpPr txBox="1"/>
          <p:nvPr/>
        </p:nvSpPr>
        <p:spPr>
          <a:xfrm>
            <a:off x="2354563" y="9328149"/>
            <a:ext cx="4053874" cy="419101"/>
          </a:xfrm>
          <a:prstGeom prst="rect">
            <a:avLst/>
          </a:prstGeom>
          <a:solidFill>
            <a:srgbClr val="FFFFFF">
              <a:alpha val="54000"/>
            </a:srgbClr>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defRPr spc="18" sz="1800">
                <a:solidFill>
                  <a:srgbClr val="000000"/>
                </a:solidFill>
              </a:defRPr>
            </a:lvl1pPr>
          </a:lstStyle>
          <a:p>
            <a:pPr/>
            <a:r>
              <a:t>Sisters of Charity of Leavenworth Archives</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Rectangle"/>
          <p:cNvSpPr/>
          <p:nvPr/>
        </p:nvSpPr>
        <p:spPr>
          <a:xfrm>
            <a:off x="0" y="0"/>
            <a:ext cx="6438900" cy="9753600"/>
          </a:xfrm>
          <a:prstGeom prst="rect">
            <a:avLst/>
          </a:prstGeom>
          <a:solidFill>
            <a:schemeClr val="accent1">
              <a:hueOff val="-522454"/>
              <a:satOff val="1153"/>
              <a:lumOff val="13444"/>
            </a:schemeClr>
          </a:solidFill>
          <a:ln w="12700">
            <a:miter lim="400000"/>
          </a:ln>
        </p:spPr>
        <p:txBody>
          <a:bodyPr lIns="50800" tIns="50800" rIns="50800" bIns="50800" anchor="ctr"/>
          <a:lstStyle/>
          <a:p>
            <a:pPr algn="ctr">
              <a:spcBef>
                <a:spcPts val="0"/>
              </a:spcBef>
              <a:defRPr i="0" spc="0" sz="2400">
                <a:solidFill>
                  <a:srgbClr val="FFFFFF"/>
                </a:solidFill>
                <a:latin typeface="DIN Alternate Bold"/>
                <a:ea typeface="DIN Alternate Bold"/>
                <a:cs typeface="DIN Alternate Bold"/>
                <a:sym typeface="DIN Alternate Bold"/>
              </a:defRPr>
            </a:pPr>
          </a:p>
        </p:txBody>
      </p:sp>
      <p:pic>
        <p:nvPicPr>
          <p:cNvPr id="161" name="Image" descr="Image"/>
          <p:cNvPicPr>
            <a:picLocks noChangeAspect="1"/>
          </p:cNvPicPr>
          <p:nvPr>
            <p:ph type="pic" idx="21"/>
          </p:nvPr>
        </p:nvPicPr>
        <p:blipFill>
          <a:blip r:embed="rId2">
            <a:extLst/>
          </a:blip>
          <a:srcRect l="5654" t="887" r="5654" b="0"/>
          <a:stretch>
            <a:fillRect/>
          </a:stretch>
        </p:blipFill>
        <p:spPr>
          <a:xfrm>
            <a:off x="0" y="0"/>
            <a:ext cx="6438900" cy="4485161"/>
          </a:xfrm>
          <a:prstGeom prst="rect">
            <a:avLst/>
          </a:prstGeom>
        </p:spPr>
      </p:pic>
      <p:sp>
        <p:nvSpPr>
          <p:cNvPr id="162" name="Line"/>
          <p:cNvSpPr/>
          <p:nvPr/>
        </p:nvSpPr>
        <p:spPr>
          <a:xfrm>
            <a:off x="7023100" y="1574800"/>
            <a:ext cx="5397500" cy="0"/>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i="0" spc="0" sz="1200">
                <a:solidFill>
                  <a:srgbClr val="000000"/>
                </a:solidFill>
                <a:latin typeface="Helvetica"/>
                <a:ea typeface="Helvetica"/>
                <a:cs typeface="Helvetica"/>
                <a:sym typeface="Helvetica"/>
              </a:defRPr>
            </a:pPr>
          </a:p>
        </p:txBody>
      </p:sp>
      <p:sp>
        <p:nvSpPr>
          <p:cNvPr id="163" name="child care"/>
          <p:cNvSpPr txBox="1"/>
          <p:nvPr>
            <p:ph type="title"/>
          </p:nvPr>
        </p:nvSpPr>
        <p:spPr>
          <a:prstGeom prst="rect">
            <a:avLst/>
          </a:prstGeom>
        </p:spPr>
        <p:txBody>
          <a:bodyPr/>
          <a:lstStyle>
            <a:lvl1pPr defTabSz="543305">
              <a:spcBef>
                <a:spcPts val="2100"/>
              </a:spcBef>
              <a:defRPr sz="4836"/>
            </a:lvl1pPr>
          </a:lstStyle>
          <a:p>
            <a:pPr/>
            <a:r>
              <a:t>child care</a:t>
            </a:r>
          </a:p>
        </p:txBody>
      </p:sp>
      <p:sp>
        <p:nvSpPr>
          <p:cNvPr id="164" name="In addition, the Sisters of Charity founded St. Joseph’s Home, the territory’s first orphanage. In 1881, the Sullivan brothers of Butte (ages three, five, and six) were the first of hundreds of needy children to enter their care. After their mother died,"/>
          <p:cNvSpPr txBox="1"/>
          <p:nvPr>
            <p:ph type="body" sz="half" idx="1"/>
          </p:nvPr>
        </p:nvSpPr>
        <p:spPr>
          <a:prstGeom prst="rect">
            <a:avLst/>
          </a:prstGeom>
        </p:spPr>
        <p:txBody>
          <a:bodyPr/>
          <a:lstStyle>
            <a:lvl1pPr marL="398272" indent="-398272" defTabSz="572516">
              <a:spcBef>
                <a:spcPts val="1700"/>
              </a:spcBef>
              <a:defRPr sz="2744"/>
            </a:lvl1pPr>
          </a:lstStyle>
          <a:p>
            <a:pPr/>
            <a:r>
              <a:t>In addition, the Sisters of Charity founded St. Joseph’s Home, the territory’s first orphanage. In 1881, the Sullivan brothers of Butte (ages three, five, and six) were the first of hundreds of needy children to enter their care. After their mother died, their miner father could not care for them, so the sisters took the boys in and nurtured them. In time, Stephen and Ambrose would enter the priesthood and John would become a doctor.</a:t>
            </a:r>
          </a:p>
        </p:txBody>
      </p:sp>
      <p:pic>
        <p:nvPicPr>
          <p:cNvPr id="165" name="Image" descr="Image"/>
          <p:cNvPicPr>
            <a:picLocks noChangeAspect="1"/>
          </p:cNvPicPr>
          <p:nvPr/>
        </p:nvPicPr>
        <p:blipFill>
          <a:blip r:embed="rId3">
            <a:extLst/>
          </a:blip>
          <a:stretch>
            <a:fillRect/>
          </a:stretch>
        </p:blipFill>
        <p:spPr>
          <a:xfrm>
            <a:off x="69850" y="3981450"/>
            <a:ext cx="6299201" cy="5753100"/>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Rectangle"/>
          <p:cNvSpPr/>
          <p:nvPr/>
        </p:nvSpPr>
        <p:spPr>
          <a:xfrm>
            <a:off x="0" y="0"/>
            <a:ext cx="6438900" cy="9753600"/>
          </a:xfrm>
          <a:prstGeom prst="rect">
            <a:avLst/>
          </a:prstGeom>
          <a:solidFill>
            <a:schemeClr val="accent1">
              <a:hueOff val="-522454"/>
              <a:satOff val="1153"/>
              <a:lumOff val="13444"/>
            </a:schemeClr>
          </a:solidFill>
          <a:ln w="12700">
            <a:miter lim="400000"/>
          </a:ln>
        </p:spPr>
        <p:txBody>
          <a:bodyPr lIns="50800" tIns="50800" rIns="50800" bIns="50800" anchor="ctr"/>
          <a:lstStyle/>
          <a:p>
            <a:pPr algn="ctr">
              <a:spcBef>
                <a:spcPts val="0"/>
              </a:spcBef>
              <a:defRPr i="0" spc="0" sz="2400">
                <a:solidFill>
                  <a:srgbClr val="FFFFFF"/>
                </a:solidFill>
                <a:latin typeface="DIN Alternate Bold"/>
                <a:ea typeface="DIN Alternate Bold"/>
                <a:cs typeface="DIN Alternate Bold"/>
                <a:sym typeface="DIN Alternate Bold"/>
              </a:defRPr>
            </a:pPr>
          </a:p>
        </p:txBody>
      </p:sp>
      <p:pic>
        <p:nvPicPr>
          <p:cNvPr id="168" name="Image" descr="Image"/>
          <p:cNvPicPr>
            <a:picLocks noChangeAspect="1"/>
          </p:cNvPicPr>
          <p:nvPr>
            <p:ph type="pic" idx="21"/>
          </p:nvPr>
        </p:nvPicPr>
        <p:blipFill>
          <a:blip r:embed="rId2">
            <a:extLst/>
          </a:blip>
          <a:srcRect l="2811" t="0" r="2811" b="0"/>
          <a:stretch>
            <a:fillRect/>
          </a:stretch>
        </p:blipFill>
        <p:spPr>
          <a:xfrm>
            <a:off x="0" y="2966488"/>
            <a:ext cx="6438900" cy="3820624"/>
          </a:xfrm>
          <a:prstGeom prst="rect">
            <a:avLst/>
          </a:prstGeom>
        </p:spPr>
      </p:pic>
      <p:sp>
        <p:nvSpPr>
          <p:cNvPr id="169" name="Line"/>
          <p:cNvSpPr/>
          <p:nvPr/>
        </p:nvSpPr>
        <p:spPr>
          <a:xfrm>
            <a:off x="7023100" y="1574800"/>
            <a:ext cx="5397500" cy="0"/>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i="0" spc="0" sz="1200">
                <a:solidFill>
                  <a:srgbClr val="000000"/>
                </a:solidFill>
                <a:latin typeface="Helvetica"/>
                <a:ea typeface="Helvetica"/>
                <a:cs typeface="Helvetica"/>
                <a:sym typeface="Helvetica"/>
              </a:defRPr>
            </a:pPr>
          </a:p>
        </p:txBody>
      </p:sp>
      <p:sp>
        <p:nvSpPr>
          <p:cNvPr id="170" name="other charitable institutions"/>
          <p:cNvSpPr txBox="1"/>
          <p:nvPr>
            <p:ph type="title"/>
          </p:nvPr>
        </p:nvSpPr>
        <p:spPr>
          <a:prstGeom prst="rect">
            <a:avLst/>
          </a:prstGeom>
        </p:spPr>
        <p:txBody>
          <a:bodyPr/>
          <a:lstStyle>
            <a:lvl1pPr defTabSz="455675">
              <a:spcBef>
                <a:spcPts val="1700"/>
              </a:spcBef>
              <a:defRPr sz="4055"/>
            </a:lvl1pPr>
          </a:lstStyle>
          <a:p>
            <a:pPr/>
            <a:r>
              <a:t>other charitable institutions</a:t>
            </a:r>
          </a:p>
        </p:txBody>
      </p:sp>
      <p:sp>
        <p:nvSpPr>
          <p:cNvPr id="171" name="Other Catholic and Christian groups began to arrive. In 1889 Sisters of the House of the Good Shepherd opened a sanctuary and school for “fallen women and wayward girls.” In 1896, the Women’s Christian Temperance Union were among the founders of the Flor"/>
          <p:cNvSpPr txBox="1"/>
          <p:nvPr>
            <p:ph type="body" sz="half" idx="1"/>
          </p:nvPr>
        </p:nvSpPr>
        <p:spPr>
          <a:prstGeom prst="rect">
            <a:avLst/>
          </a:prstGeom>
        </p:spPr>
        <p:txBody>
          <a:bodyPr/>
          <a:lstStyle>
            <a:lvl1pPr marL="373888" indent="-373888" defTabSz="537463">
              <a:spcBef>
                <a:spcPts val="1600"/>
              </a:spcBef>
              <a:defRPr sz="2576"/>
            </a:lvl1pPr>
          </a:lstStyle>
          <a:p>
            <a:pPr/>
            <a:r>
              <a:t>Other Catholic and Christian groups began to arrive. In 1889 Sisters of the House of the Good Shepherd opened a sanctuary and school for “fallen women and wayward girls.” In 1896, the Women’s Christian Temperance Union were among the founders of the Florence Crittenton Home, which complemented the work of Good Shepherd. The Children’s Home Society, also founded in Helena in 1896, was a Protestant nondenominational alternative to the Catholic St. Joseph’s Home.</a:t>
            </a:r>
          </a:p>
        </p:txBody>
      </p:sp>
      <p:sp>
        <p:nvSpPr>
          <p:cNvPr id="172" name="House of the Good Shepherd"/>
          <p:cNvSpPr txBox="1"/>
          <p:nvPr/>
        </p:nvSpPr>
        <p:spPr>
          <a:xfrm>
            <a:off x="2261475" y="6845299"/>
            <a:ext cx="4128601"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House of the Good Shepherd</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4" name="Image" descr="Image"/>
          <p:cNvPicPr>
            <a:picLocks noChangeAspect="1"/>
          </p:cNvPicPr>
          <p:nvPr>
            <p:ph type="pic" idx="21"/>
          </p:nvPr>
        </p:nvPicPr>
        <p:blipFill>
          <a:blip r:embed="rId2">
            <a:extLst/>
          </a:blip>
          <a:srcRect l="0" t="10637" r="0" b="0"/>
          <a:stretch>
            <a:fillRect/>
          </a:stretch>
        </p:blipFill>
        <p:spPr>
          <a:xfrm>
            <a:off x="0" y="0"/>
            <a:ext cx="13004800" cy="8303670"/>
          </a:xfrm>
          <a:prstGeom prst="rect">
            <a:avLst/>
          </a:prstGeom>
        </p:spPr>
      </p:pic>
      <p:sp>
        <p:nvSpPr>
          <p:cNvPr id="175" name="Rectangle"/>
          <p:cNvSpPr/>
          <p:nvPr>
            <p:ph type="body" idx="22"/>
          </p:nvPr>
        </p:nvSpPr>
        <p:spPr>
          <a:xfrm>
            <a:off x="0" y="6032500"/>
            <a:ext cx="13004800" cy="3606800"/>
          </a:xfrm>
          <a:prstGeom prst="rect">
            <a:avLst/>
          </a:prstGeom>
        </p:spPr>
        <p:txBody>
          <a:bodyPr/>
          <a:lstStyle/>
          <a:p>
            <a:pPr marL="0" indent="0" algn="ctr">
              <a:spcBef>
                <a:spcPts val="0"/>
              </a:spcBef>
              <a:buSzTx/>
              <a:buFontTx/>
              <a:buNone/>
              <a:defRPr sz="2400">
                <a:latin typeface="DIN Alternate Bold"/>
                <a:ea typeface="DIN Alternate Bold"/>
                <a:cs typeface="DIN Alternate Bold"/>
                <a:sym typeface="DIN Alternate Bold"/>
              </a:defRPr>
            </a:pPr>
          </a:p>
        </p:txBody>
      </p:sp>
      <p:sp>
        <p:nvSpPr>
          <p:cNvPr id="176" name="Line"/>
          <p:cNvSpPr/>
          <p:nvPr/>
        </p:nvSpPr>
        <p:spPr>
          <a:xfrm flipV="1">
            <a:off x="571500" y="8305796"/>
            <a:ext cx="11874500" cy="4"/>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i="0" spc="0" sz="1200">
                <a:solidFill>
                  <a:srgbClr val="000000"/>
                </a:solidFill>
                <a:latin typeface="Helvetica"/>
                <a:ea typeface="Helvetica"/>
                <a:cs typeface="Helvetica"/>
                <a:sym typeface="Helvetica"/>
              </a:defRPr>
            </a:pPr>
          </a:p>
        </p:txBody>
      </p:sp>
      <p:sp>
        <p:nvSpPr>
          <p:cNvPr id="177" name="When the new 200-bed hospital opened in 1923, Mother Irene opened a school for children whose deformities had heretofore prevented their education. It was the first school of its kind in the West. These efforts laid the groundwork for Billings’ modern me"/>
          <p:cNvSpPr txBox="1"/>
          <p:nvPr>
            <p:ph type="body" sz="quarter" idx="1"/>
          </p:nvPr>
        </p:nvSpPr>
        <p:spPr>
          <a:xfrm>
            <a:off x="571500" y="8280400"/>
            <a:ext cx="11861800" cy="1231900"/>
          </a:xfrm>
          <a:prstGeom prst="rect">
            <a:avLst/>
          </a:prstGeom>
        </p:spPr>
        <p:txBody>
          <a:bodyPr/>
          <a:lstStyle>
            <a:lvl1pPr algn="l" defTabSz="251206">
              <a:spcBef>
                <a:spcPts val="200"/>
              </a:spcBef>
              <a:defRPr sz="2064"/>
            </a:lvl1pPr>
          </a:lstStyle>
          <a:p>
            <a:pPr/>
            <a:r>
              <a:t>When the new 200-bed hospital opened in 1923, Mother Irene opened a school for children whose deformities had heretofore prevented their education. It was the first school of its kind in the West. These efforts laid the groundwork for Billings’ modern medical and social services. The Sisters of Charity of Leavenworth Health Care remains today St. Vincent’s parent system.</a:t>
            </a:r>
          </a:p>
        </p:txBody>
      </p:sp>
      <p:sp>
        <p:nvSpPr>
          <p:cNvPr id="178" name="Billings was the final Montana frontier of the Sisters of Charity of Leavenworth. In 1896, Father Clarence Van Clarenbeck and Billings mayor Dr. Henry Chapple traveled to Leavenworth to make an appeal to the Mother House. The need for a hospital in the b"/>
          <p:cNvSpPr txBox="1"/>
          <p:nvPr/>
        </p:nvSpPr>
        <p:spPr>
          <a:xfrm>
            <a:off x="571500" y="6102350"/>
            <a:ext cx="11861800" cy="2146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defTabSz="233679">
              <a:lnSpc>
                <a:spcPct val="70000"/>
              </a:lnSpc>
              <a:spcBef>
                <a:spcPts val="200"/>
              </a:spcBef>
              <a:defRPr spc="0" sz="1920">
                <a:solidFill>
                  <a:srgbClr val="747676"/>
                </a:solidFill>
              </a:defRPr>
            </a:lvl1pPr>
          </a:lstStyle>
          <a:p>
            <a:pPr/>
            <a:r>
              <a:t>Billings was the final Montana frontier of the Sisters of Charity of Leavenworth. In 1896, Father Clarence Van Clarenbeck and Billings mayor Dr. Henry Chapple traveled to Leavenworth to make an appeal to the Mother House. The need for a hospital in the bustling railroad town of 3,000 would soon be critical. Mother Mary Peter Dwyer assigned two Sisters from St. John’s Hospital in Helena to assess Billings’ needs. Dr. Chapple, who was not Catholic, had lamented a chronic shortage of nurses throughout his career. He challenged the Sisters and they accepted, caring for patients first in makeshift quarters above Chapple’s drug store. The first patients were admitted to St. Vincent’s Hospital in 1898. In 1916, infantile paralysis afflicted at least 125 children in Billings. When Mother Irene McGrath, Superior of St. Vincent’s, established a children’s ward for these young patients, the overcrowding this caused underscored the need for a new building.</a:t>
            </a:r>
          </a:p>
        </p:txBody>
      </p:sp>
      <p:sp>
        <p:nvSpPr>
          <p:cNvPr id="179" name="Photo courtesy Western Heritage Center, Billings"/>
          <p:cNvSpPr txBox="1"/>
          <p:nvPr/>
        </p:nvSpPr>
        <p:spPr>
          <a:xfrm>
            <a:off x="7722475" y="5602244"/>
            <a:ext cx="5330973"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pc="21" sz="2100">
                <a:solidFill>
                  <a:srgbClr val="FFFFFF"/>
                </a:solidFill>
              </a:defRPr>
            </a:lvl1pPr>
          </a:lstStyle>
          <a:p>
            <a:pPr/>
            <a:r>
              <a:t>Photo courtesy Western Heritage Center, Billings</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1" name="Image" descr="Image"/>
          <p:cNvPicPr>
            <a:picLocks noChangeAspect="1"/>
          </p:cNvPicPr>
          <p:nvPr>
            <p:ph type="pic" idx="21"/>
          </p:nvPr>
        </p:nvPicPr>
        <p:blipFill>
          <a:blip r:embed="rId2">
            <a:extLst/>
          </a:blip>
          <a:srcRect l="0" t="6169" r="0" b="6169"/>
          <a:stretch>
            <a:fillRect/>
          </a:stretch>
        </p:blipFill>
        <p:spPr>
          <a:xfrm>
            <a:off x="0" y="0"/>
            <a:ext cx="6438900" cy="9753600"/>
          </a:xfrm>
          <a:prstGeom prst="rect">
            <a:avLst/>
          </a:prstGeom>
        </p:spPr>
      </p:pic>
      <p:sp>
        <p:nvSpPr>
          <p:cNvPr id="182" name="Line"/>
          <p:cNvSpPr/>
          <p:nvPr/>
        </p:nvSpPr>
        <p:spPr>
          <a:xfrm>
            <a:off x="7023100" y="1574800"/>
            <a:ext cx="5397500" cy="0"/>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i="0" spc="0" sz="1200">
                <a:solidFill>
                  <a:srgbClr val="000000"/>
                </a:solidFill>
                <a:latin typeface="Helvetica"/>
                <a:ea typeface="Helvetica"/>
                <a:cs typeface="Helvetica"/>
                <a:sym typeface="Helvetica"/>
              </a:defRPr>
            </a:pPr>
          </a:p>
        </p:txBody>
      </p:sp>
      <p:sp>
        <p:nvSpPr>
          <p:cNvPr id="183" name="lifesaving work"/>
          <p:cNvSpPr txBox="1"/>
          <p:nvPr>
            <p:ph type="title"/>
          </p:nvPr>
        </p:nvSpPr>
        <p:spPr>
          <a:prstGeom prst="rect">
            <a:avLst/>
          </a:prstGeom>
        </p:spPr>
        <p:txBody>
          <a:bodyPr/>
          <a:lstStyle>
            <a:lvl1pPr defTabSz="543305">
              <a:spcBef>
                <a:spcPts val="2100"/>
              </a:spcBef>
              <a:defRPr sz="4836"/>
            </a:lvl1pPr>
          </a:lstStyle>
          <a:p>
            <a:pPr/>
            <a:r>
              <a:t>lifesaving work</a:t>
            </a:r>
          </a:p>
        </p:txBody>
      </p:sp>
      <p:sp>
        <p:nvSpPr>
          <p:cNvPr id="184" name="Networking among the women of these early institutions, established before child welfare systems and other social services were in place, speaks to the heart of those who strove to do the best they could for those under their care.…"/>
          <p:cNvSpPr txBox="1"/>
          <p:nvPr>
            <p:ph type="body" sz="half" idx="1"/>
          </p:nvPr>
        </p:nvSpPr>
        <p:spPr>
          <a:prstGeom prst="rect">
            <a:avLst/>
          </a:prstGeom>
        </p:spPr>
        <p:txBody>
          <a:bodyPr/>
          <a:lstStyle/>
          <a:p>
            <a:pPr/>
            <a:r>
              <a:t>Networking among the women of these early institutions, established before child welfare systems and other social services were in place, speaks to the heart of those who strove to do the best they could for those under their care.</a:t>
            </a:r>
          </a:p>
          <a:p>
            <a:pPr/>
            <a:r>
              <a:t>The early matrons and mother superiors of these homes, whether Protestant or Catholic, often did lifesaving work.</a:t>
            </a:r>
          </a:p>
        </p:txBody>
      </p:sp>
      <p:sp>
        <p:nvSpPr>
          <p:cNvPr id="185" name="Sisters of Charity of Leavenworth Archives"/>
          <p:cNvSpPr txBox="1"/>
          <p:nvPr/>
        </p:nvSpPr>
        <p:spPr>
          <a:xfrm>
            <a:off x="2341863" y="9264649"/>
            <a:ext cx="4053874" cy="419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defRPr spc="18" sz="1800">
                <a:solidFill>
                  <a:srgbClr val="FFFFFF"/>
                </a:solidFill>
              </a:defRPr>
            </a:lvl1pPr>
          </a:lstStyle>
          <a:p>
            <a:pPr/>
            <a:r>
              <a:t>Sisters of Charity of Leavenworth Archives</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New_Template9">
  <a:themeElements>
    <a:clrScheme name="New_Template9">
      <a:dk1>
        <a:srgbClr val="5C5C5C"/>
      </a:dk1>
      <a:lt1>
        <a:srgbClr val="FFFFFF"/>
      </a:lt1>
      <a:dk2>
        <a:srgbClr val="5C5C5C"/>
      </a:dk2>
      <a:lt2>
        <a:srgbClr val="CBCBCB"/>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DIN Condensed Bold"/>
        <a:ea typeface="DIN Condensed Bold"/>
        <a:cs typeface="DIN Condensed Bold"/>
      </a:majorFont>
      <a:minorFont>
        <a:latin typeface="DIN Condensed Bold"/>
        <a:ea typeface="DIN Condensed Bold"/>
        <a:cs typeface="DIN Condensed Bold"/>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522454"/>
            <a:satOff val="1153"/>
            <a:lumOff val="13444"/>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DIN Alternate Bold"/>
            <a:ea typeface="DIN Alternate Bold"/>
            <a:cs typeface="DIN Alternate Bold"/>
            <a:sym typeface="DIN Alternate 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747676"/>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584200" rtl="0" fontAlgn="auto" latinLnBrk="0" hangingPunct="0">
          <a:lnSpc>
            <a:spcPct val="100000"/>
          </a:lnSpc>
          <a:spcBef>
            <a:spcPts val="1400"/>
          </a:spcBef>
          <a:spcAft>
            <a:spcPts val="0"/>
          </a:spcAft>
          <a:buClrTx/>
          <a:buSzTx/>
          <a:buFontTx/>
          <a:buNone/>
          <a:tabLst/>
          <a:defRPr b="0" baseline="0" cap="none" i="1" spc="28" strike="noStrike" sz="2800" u="none" kumimoji="0" normalizeH="0">
            <a:ln>
              <a:noFill/>
            </a:ln>
            <a:solidFill>
              <a:srgbClr val="5C5C5C"/>
            </a:solidFill>
            <a:effectLst/>
            <a:uFillTx/>
            <a:latin typeface="Iowan Old Style Roman"/>
            <a:ea typeface="Iowan Old Style Roman"/>
            <a:cs typeface="Iowan Old Style Roman"/>
            <a:sym typeface="Iowan Old Style Roma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9">
  <a:themeElements>
    <a:clrScheme name="New_Template9">
      <a:dk1>
        <a:srgbClr val="000000"/>
      </a:dk1>
      <a:lt1>
        <a:srgbClr val="FFFFFF"/>
      </a:lt1>
      <a:dk2>
        <a:srgbClr val="5C5C5C"/>
      </a:dk2>
      <a:lt2>
        <a:srgbClr val="CBCBCB"/>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DIN Condensed Bold"/>
        <a:ea typeface="DIN Condensed Bold"/>
        <a:cs typeface="DIN Condensed Bold"/>
      </a:majorFont>
      <a:minorFont>
        <a:latin typeface="DIN Condensed Bold"/>
        <a:ea typeface="DIN Condensed Bold"/>
        <a:cs typeface="DIN Condensed Bold"/>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522454"/>
            <a:satOff val="1153"/>
            <a:lumOff val="13444"/>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DIN Alternate Bold"/>
            <a:ea typeface="DIN Alternate Bold"/>
            <a:cs typeface="DIN Alternate Bold"/>
            <a:sym typeface="DIN Alternate 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747676"/>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584200" rtl="0" fontAlgn="auto" latinLnBrk="0" hangingPunct="0">
          <a:lnSpc>
            <a:spcPct val="100000"/>
          </a:lnSpc>
          <a:spcBef>
            <a:spcPts val="1400"/>
          </a:spcBef>
          <a:spcAft>
            <a:spcPts val="0"/>
          </a:spcAft>
          <a:buClrTx/>
          <a:buSzTx/>
          <a:buFontTx/>
          <a:buNone/>
          <a:tabLst/>
          <a:defRPr b="0" baseline="0" cap="none" i="1" spc="28" strike="noStrike" sz="2800" u="none" kumimoji="0" normalizeH="0">
            <a:ln>
              <a:noFill/>
            </a:ln>
            <a:solidFill>
              <a:srgbClr val="5C5C5C"/>
            </a:solidFill>
            <a:effectLst/>
            <a:uFillTx/>
            <a:latin typeface="Iowan Old Style Roman"/>
            <a:ea typeface="Iowan Old Style Roman"/>
            <a:cs typeface="Iowan Old Style Roman"/>
            <a:sym typeface="Iowan Old Style Roma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