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2400" b="0" i="0" u="none" strike="noStrike" cap="all" spc="0" normalizeH="0" baseline="0">
        <a:ln>
          <a:noFill/>
        </a:ln>
        <a:solidFill>
          <a:srgbClr val="5C89A5"/>
        </a:solidFill>
        <a:effectLst/>
        <a:uFillTx/>
        <a:latin typeface="+mj-lt"/>
        <a:ea typeface="+mj-ea"/>
        <a:cs typeface="+mj-cs"/>
        <a:sym typeface="Helvetica Neue Bold Condensed"/>
      </a:defRPr>
    </a:lvl1pPr>
    <a:lvl2pPr marL="0" marR="0" indent="342900" algn="ctr" defTabSz="457200" rtl="0" fontAlgn="auto" latinLnBrk="0" hangingPunct="0">
      <a:lnSpc>
        <a:spcPct val="100000"/>
      </a:lnSpc>
      <a:spcBef>
        <a:spcPts val="0"/>
      </a:spcBef>
      <a:spcAft>
        <a:spcPts val="0"/>
      </a:spcAft>
      <a:buClrTx/>
      <a:buSzTx/>
      <a:buFontTx/>
      <a:buNone/>
      <a:tabLst/>
      <a:defRPr kumimoji="0" sz="2400" b="0" i="0" u="none" strike="noStrike" cap="all" spc="0" normalizeH="0" baseline="0">
        <a:ln>
          <a:noFill/>
        </a:ln>
        <a:solidFill>
          <a:srgbClr val="5C89A5"/>
        </a:solidFill>
        <a:effectLst/>
        <a:uFillTx/>
        <a:latin typeface="+mj-lt"/>
        <a:ea typeface="+mj-ea"/>
        <a:cs typeface="+mj-cs"/>
        <a:sym typeface="Helvetica Neue Bold Condensed"/>
      </a:defRPr>
    </a:lvl2pPr>
    <a:lvl3pPr marL="0" marR="0" indent="685800" algn="ctr" defTabSz="457200" rtl="0" fontAlgn="auto" latinLnBrk="0" hangingPunct="0">
      <a:lnSpc>
        <a:spcPct val="100000"/>
      </a:lnSpc>
      <a:spcBef>
        <a:spcPts val="0"/>
      </a:spcBef>
      <a:spcAft>
        <a:spcPts val="0"/>
      </a:spcAft>
      <a:buClrTx/>
      <a:buSzTx/>
      <a:buFontTx/>
      <a:buNone/>
      <a:tabLst/>
      <a:defRPr kumimoji="0" sz="2400" b="0" i="0" u="none" strike="noStrike" cap="all" spc="0" normalizeH="0" baseline="0">
        <a:ln>
          <a:noFill/>
        </a:ln>
        <a:solidFill>
          <a:srgbClr val="5C89A5"/>
        </a:solidFill>
        <a:effectLst/>
        <a:uFillTx/>
        <a:latin typeface="+mj-lt"/>
        <a:ea typeface="+mj-ea"/>
        <a:cs typeface="+mj-cs"/>
        <a:sym typeface="Helvetica Neue Bold Condensed"/>
      </a:defRPr>
    </a:lvl3pPr>
    <a:lvl4pPr marL="0" marR="0" indent="1028700" algn="ctr" defTabSz="457200" rtl="0" fontAlgn="auto" latinLnBrk="0" hangingPunct="0">
      <a:lnSpc>
        <a:spcPct val="100000"/>
      </a:lnSpc>
      <a:spcBef>
        <a:spcPts val="0"/>
      </a:spcBef>
      <a:spcAft>
        <a:spcPts val="0"/>
      </a:spcAft>
      <a:buClrTx/>
      <a:buSzTx/>
      <a:buFontTx/>
      <a:buNone/>
      <a:tabLst/>
      <a:defRPr kumimoji="0" sz="2400" b="0" i="0" u="none" strike="noStrike" cap="all" spc="0" normalizeH="0" baseline="0">
        <a:ln>
          <a:noFill/>
        </a:ln>
        <a:solidFill>
          <a:srgbClr val="5C89A5"/>
        </a:solidFill>
        <a:effectLst/>
        <a:uFillTx/>
        <a:latin typeface="+mj-lt"/>
        <a:ea typeface="+mj-ea"/>
        <a:cs typeface="+mj-cs"/>
        <a:sym typeface="Helvetica Neue Bold Condensed"/>
      </a:defRPr>
    </a:lvl4pPr>
    <a:lvl5pPr marL="0" marR="0" indent="1371600" algn="ctr" defTabSz="457200" rtl="0" fontAlgn="auto" latinLnBrk="0" hangingPunct="0">
      <a:lnSpc>
        <a:spcPct val="100000"/>
      </a:lnSpc>
      <a:spcBef>
        <a:spcPts val="0"/>
      </a:spcBef>
      <a:spcAft>
        <a:spcPts val="0"/>
      </a:spcAft>
      <a:buClrTx/>
      <a:buSzTx/>
      <a:buFontTx/>
      <a:buNone/>
      <a:tabLst/>
      <a:defRPr kumimoji="0" sz="2400" b="0" i="0" u="none" strike="noStrike" cap="all" spc="0" normalizeH="0" baseline="0">
        <a:ln>
          <a:noFill/>
        </a:ln>
        <a:solidFill>
          <a:srgbClr val="5C89A5"/>
        </a:solidFill>
        <a:effectLst/>
        <a:uFillTx/>
        <a:latin typeface="+mj-lt"/>
        <a:ea typeface="+mj-ea"/>
        <a:cs typeface="+mj-cs"/>
        <a:sym typeface="Helvetica Neue Bold Condensed"/>
      </a:defRPr>
    </a:lvl5pPr>
    <a:lvl6pPr marL="0" marR="0" indent="1714500" algn="ctr" defTabSz="457200" rtl="0" fontAlgn="auto" latinLnBrk="0" hangingPunct="0">
      <a:lnSpc>
        <a:spcPct val="100000"/>
      </a:lnSpc>
      <a:spcBef>
        <a:spcPts val="0"/>
      </a:spcBef>
      <a:spcAft>
        <a:spcPts val="0"/>
      </a:spcAft>
      <a:buClrTx/>
      <a:buSzTx/>
      <a:buFontTx/>
      <a:buNone/>
      <a:tabLst/>
      <a:defRPr kumimoji="0" sz="2400" b="0" i="0" u="none" strike="noStrike" cap="all" spc="0" normalizeH="0" baseline="0">
        <a:ln>
          <a:noFill/>
        </a:ln>
        <a:solidFill>
          <a:srgbClr val="5C89A5"/>
        </a:solidFill>
        <a:effectLst/>
        <a:uFillTx/>
        <a:latin typeface="+mj-lt"/>
        <a:ea typeface="+mj-ea"/>
        <a:cs typeface="+mj-cs"/>
        <a:sym typeface="Helvetica Neue Bold Condensed"/>
      </a:defRPr>
    </a:lvl6pPr>
    <a:lvl7pPr marL="0" marR="0" indent="2057400" algn="ctr" defTabSz="457200" rtl="0" fontAlgn="auto" latinLnBrk="0" hangingPunct="0">
      <a:lnSpc>
        <a:spcPct val="100000"/>
      </a:lnSpc>
      <a:spcBef>
        <a:spcPts val="0"/>
      </a:spcBef>
      <a:spcAft>
        <a:spcPts val="0"/>
      </a:spcAft>
      <a:buClrTx/>
      <a:buSzTx/>
      <a:buFontTx/>
      <a:buNone/>
      <a:tabLst/>
      <a:defRPr kumimoji="0" sz="2400" b="0" i="0" u="none" strike="noStrike" cap="all" spc="0" normalizeH="0" baseline="0">
        <a:ln>
          <a:noFill/>
        </a:ln>
        <a:solidFill>
          <a:srgbClr val="5C89A5"/>
        </a:solidFill>
        <a:effectLst/>
        <a:uFillTx/>
        <a:latin typeface="+mj-lt"/>
        <a:ea typeface="+mj-ea"/>
        <a:cs typeface="+mj-cs"/>
        <a:sym typeface="Helvetica Neue Bold Condensed"/>
      </a:defRPr>
    </a:lvl7pPr>
    <a:lvl8pPr marL="0" marR="0" indent="2400300" algn="ctr" defTabSz="457200" rtl="0" fontAlgn="auto" latinLnBrk="0" hangingPunct="0">
      <a:lnSpc>
        <a:spcPct val="100000"/>
      </a:lnSpc>
      <a:spcBef>
        <a:spcPts val="0"/>
      </a:spcBef>
      <a:spcAft>
        <a:spcPts val="0"/>
      </a:spcAft>
      <a:buClrTx/>
      <a:buSzTx/>
      <a:buFontTx/>
      <a:buNone/>
      <a:tabLst/>
      <a:defRPr kumimoji="0" sz="2400" b="0" i="0" u="none" strike="noStrike" cap="all" spc="0" normalizeH="0" baseline="0">
        <a:ln>
          <a:noFill/>
        </a:ln>
        <a:solidFill>
          <a:srgbClr val="5C89A5"/>
        </a:solidFill>
        <a:effectLst/>
        <a:uFillTx/>
        <a:latin typeface="+mj-lt"/>
        <a:ea typeface="+mj-ea"/>
        <a:cs typeface="+mj-cs"/>
        <a:sym typeface="Helvetica Neue Bold Condensed"/>
      </a:defRPr>
    </a:lvl8pPr>
    <a:lvl9pPr marL="0" marR="0" indent="2743200" algn="ctr" defTabSz="457200" rtl="0" fontAlgn="auto" latinLnBrk="0" hangingPunct="0">
      <a:lnSpc>
        <a:spcPct val="100000"/>
      </a:lnSpc>
      <a:spcBef>
        <a:spcPts val="0"/>
      </a:spcBef>
      <a:spcAft>
        <a:spcPts val="0"/>
      </a:spcAft>
      <a:buClrTx/>
      <a:buSzTx/>
      <a:buFontTx/>
      <a:buNone/>
      <a:tabLst/>
      <a:defRPr kumimoji="0" sz="2400" b="0" i="0" u="none" strike="noStrike" cap="all" spc="0" normalizeH="0" baseline="0">
        <a:ln>
          <a:noFill/>
        </a:ln>
        <a:solidFill>
          <a:srgbClr val="5C89A5"/>
        </a:solidFill>
        <a:effectLst/>
        <a:uFillTx/>
        <a:latin typeface="+mj-lt"/>
        <a:ea typeface="+mj-ea"/>
        <a:cs typeface="+mj-cs"/>
        <a:sym typeface="Helvetica Neue Bold Condense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a:tcStyle>
        <a:tcBdr/>
        <a:fill>
          <a:solidFill>
            <a:srgbClr val="91908C">
              <a:alpha val="15000"/>
            </a:srgbClr>
          </a:solidFill>
        </a:fill>
      </a:tcStyle>
    </a:band2H>
    <a:firstCol>
      <a:tcTxStyle>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Col>
    <a:lastRow>
      <a:tcTxStyle>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Row>
  </a:tblStyle>
  <a:tblStyle styleId="{C7B018BB-80A7-4F77-B60F-C8B233D01FF8}" styleName="">
    <a:tblBg/>
    <a:wholeTbl>
      <a:tcTxStyle>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a:tcStyle>
        <a:tcBdr/>
        <a:fill>
          <a:solidFill>
            <a:srgbClr val="91908C">
              <a:alpha val="15000"/>
            </a:srgbClr>
          </a:solidFill>
        </a:fill>
      </a:tcStyle>
    </a:band2H>
    <a:firstCol>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lastRow>
    <a:firstRow>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firstRow>
  </a:tblStyle>
  <a:tblStyle styleId="{EEE7283C-3CF3-47DC-8721-378D4A62B228}" styleName="">
    <a:tblBg/>
    <a:wholeTbl>
      <a:tcTxStyle>
        <a:font>
          <a:latin typeface="Helvetica Neue"/>
          <a:ea typeface="Helvetica Neue"/>
          <a:cs typeface="Helvetica Neue"/>
        </a:font>
        <a:srgbClr val="818181"/>
      </a:tcTxStyle>
      <a:tcStyle>
        <a:tcBdr>
          <a:left>
            <a:ln w="12700" cap="flat">
              <a:solidFill>
                <a:schemeClr val="accent3">
                  <a:satOff val="9881"/>
                  <a:lumOff val="-13155"/>
                  <a:alpha val="85000"/>
                </a:schemeClr>
              </a:solidFill>
              <a:prstDash val="solid"/>
              <a:miter lim="400000"/>
            </a:ln>
          </a:left>
          <a:right>
            <a:ln w="12700" cap="flat">
              <a:solidFill>
                <a:schemeClr val="accent3">
                  <a:satOff val="9881"/>
                  <a:lumOff val="-13155"/>
                  <a:alpha val="85000"/>
                </a:schemeClr>
              </a:solidFill>
              <a:prstDash val="solid"/>
              <a:miter lim="400000"/>
            </a:ln>
          </a:right>
          <a:top>
            <a:ln w="12700" cap="flat">
              <a:solidFill>
                <a:schemeClr val="accent3">
                  <a:satOff val="9881"/>
                  <a:lumOff val="-13155"/>
                  <a:alpha val="85000"/>
                </a:schemeClr>
              </a:solidFill>
              <a:prstDash val="solid"/>
              <a:miter lim="400000"/>
            </a:ln>
          </a:top>
          <a:bottom>
            <a:ln w="12700" cap="flat">
              <a:solidFill>
                <a:schemeClr val="accent3">
                  <a:satOff val="9881"/>
                  <a:lumOff val="-13155"/>
                  <a:alpha val="85000"/>
                </a:schemeClr>
              </a:solidFill>
              <a:prstDash val="solid"/>
              <a:miter lim="400000"/>
            </a:ln>
          </a:bottom>
          <a:insideH>
            <a:ln w="12700" cap="flat">
              <a:solidFill>
                <a:schemeClr val="accent3">
                  <a:satOff val="9881"/>
                  <a:lumOff val="-13155"/>
                  <a:alpha val="85000"/>
                </a:schemeClr>
              </a:solidFill>
              <a:prstDash val="solid"/>
              <a:miter lim="400000"/>
            </a:ln>
          </a:insideH>
          <a:insideV>
            <a:ln w="12700" cap="flat">
              <a:solidFill>
                <a:schemeClr val="accent3">
                  <a:satOff val="9881"/>
                  <a:lumOff val="-13155"/>
                  <a:alpha val="85000"/>
                </a:schemeClr>
              </a:solidFill>
              <a:prstDash val="solid"/>
              <a:miter lim="400000"/>
            </a:ln>
          </a:insideV>
        </a:tcBdr>
        <a:fill>
          <a:noFill/>
        </a:fill>
      </a:tcStyle>
    </a:wholeTbl>
    <a:band2H>
      <a:tcTxStyle/>
      <a:tcStyle>
        <a:tcBdr/>
        <a:fill>
          <a:solidFill>
            <a:srgbClr val="91908C">
              <a:alpha val="15000"/>
            </a:srgbClr>
          </a:solidFill>
        </a:fill>
      </a:tcStyle>
    </a:band2H>
    <a:firstCol>
      <a:tcTxStyle>
        <a:font>
          <a:latin typeface="Helvetica Neue"/>
          <a:ea typeface="Helvetica Neue"/>
          <a:cs typeface="Helvetica Neue"/>
        </a:font>
        <a:srgbClr val="FFFFFF"/>
      </a:tcTxStyle>
      <a:tcStyle>
        <a:tcBdr>
          <a:left>
            <a:ln w="12700" cap="flat">
              <a:solidFill>
                <a:schemeClr val="accent3">
                  <a:satOff val="9881"/>
                  <a:lumOff val="-13155"/>
                </a:schemeClr>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fill>
          <a:noFill/>
        </a:fill>
      </a:tcStyle>
    </a:firstCol>
    <a:lastRow>
      <a:tcTxStyle>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chemeClr val="accent3">
                  <a:satOff val="9881"/>
                  <a:lumOff val="-13155"/>
                </a:schemeClr>
              </a:solidFill>
              <a:prstDash val="solid"/>
              <a:miter lim="400000"/>
            </a:ln>
          </a:top>
          <a:bottom>
            <a:ln w="12700" cap="flat">
              <a:solidFill>
                <a:schemeClr val="accent3">
                  <a:satOff val="9881"/>
                  <a:lumOff val="-13155"/>
                </a:schemeClr>
              </a:solidFill>
              <a:prstDash val="solid"/>
              <a:miter lim="400000"/>
            </a:ln>
          </a:bottom>
          <a:insideH>
            <a:ln w="12700" cap="flat">
              <a:noFill/>
              <a:miter lim="400000"/>
            </a:ln>
          </a:insideH>
          <a:insideV>
            <a:ln w="12700" cap="flat">
              <a:noFill/>
              <a:miter lim="400000"/>
            </a:ln>
          </a:insideV>
        </a:tcBdr>
        <a:fill>
          <a:noFill/>
        </a:fill>
      </a:tcStyle>
    </a:lastRow>
    <a:firstRow>
      <a:tcTxStyle>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chemeClr val="accent3">
                  <a:satOff val="9881"/>
                  <a:lumOff val="-13155"/>
                </a:schemeClr>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fill>
          <a:noFill/>
        </a:fill>
      </a:tcStyle>
    </a:firstRow>
  </a:tblStyle>
  <a:tblStyle styleId="{CF821DB8-F4EB-4A41-A1BA-3FCAFE7338EE}" styleName="">
    <a:tblBg/>
    <a:wholeTbl>
      <a:tcTxStyle>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lastRow>
    <a:firstRow>
      <a:tcTxStyle>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firstRow>
  </a:tblStyle>
  <a:tblStyle styleId="{33BA23B1-9221-436E-865A-0063620EA4FD}" styleName="">
    <a:tblBg/>
    <a:wholeTbl>
      <a:tcTxStyle>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a:tcStyle>
        <a:tcBdr/>
        <a:fill>
          <a:solidFill>
            <a:srgbClr val="91908C">
              <a:alpha val="15000"/>
            </a:srgbClr>
          </a:solidFill>
        </a:fill>
      </a:tcStyle>
    </a:band2H>
    <a:firstCol>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 styleId="{8F44A2F1-9E1F-4B54-A3A2-5F16C0AD49E2}" styleName="">
    <a:tblBg/>
    <a:wholeTbl>
      <a:tcTxStyle b="off" i="off">
        <a:font>
          <a:latin typeface="Helvetica Neue"/>
          <a:ea typeface="Helvetica Neue"/>
          <a:cs typeface="Helvetica Neue"/>
        </a:font>
        <a:srgbClr val="818181"/>
      </a:tcTxStyle>
      <a:tcStyle>
        <a:tcBdr>
          <a:left>
            <a:ln w="25400" cap="flat">
              <a:solidFill>
                <a:srgbClr val="A2A1A6"/>
              </a:solidFill>
              <a:prstDash val="solid"/>
              <a:miter lim="400000"/>
            </a:ln>
          </a:left>
          <a:right>
            <a:ln w="25400" cap="flat">
              <a:solidFill>
                <a:srgbClr val="A2A1A6"/>
              </a:solidFill>
              <a:prstDash val="solid"/>
              <a:miter lim="400000"/>
            </a:ln>
          </a:right>
          <a:top>
            <a:ln w="25400" cap="flat">
              <a:solidFill>
                <a:srgbClr val="A2A1A6"/>
              </a:solidFill>
              <a:prstDash val="solid"/>
              <a:miter lim="400000"/>
            </a:ln>
          </a:top>
          <a:bottom>
            <a:ln w="25400" cap="flat">
              <a:solidFill>
                <a:srgbClr val="A2A1A6"/>
              </a:solidFill>
              <a:prstDash val="solid"/>
              <a:miter lim="400000"/>
            </a:ln>
          </a:bottom>
          <a:insideH>
            <a:ln w="25400" cap="flat">
              <a:solidFill>
                <a:srgbClr val="A2A1A6"/>
              </a:solidFill>
              <a:prstDash val="solid"/>
              <a:miter lim="400000"/>
            </a:ln>
          </a:insideH>
          <a:insideV>
            <a:ln w="25400" cap="flat">
              <a:solidFill>
                <a:srgbClr val="A2A1A6"/>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25400" cap="flat">
              <a:solidFill>
                <a:srgbClr val="A1A3A7"/>
              </a:solidFill>
              <a:prstDash val="solid"/>
              <a:miter lim="400000"/>
            </a:ln>
          </a:left>
          <a:right>
            <a:ln w="25400" cap="flat">
              <a:solidFill>
                <a:srgbClr val="A1A3A7"/>
              </a:solidFill>
              <a:prstDash val="solid"/>
              <a:miter lim="400000"/>
            </a:ln>
          </a:right>
          <a:top>
            <a:ln w="25400" cap="flat">
              <a:solidFill>
                <a:srgbClr val="A1A3A7"/>
              </a:solidFill>
              <a:prstDash val="solid"/>
              <a:miter lim="400000"/>
            </a:ln>
          </a:top>
          <a:bottom>
            <a:ln w="25400" cap="flat">
              <a:solidFill>
                <a:srgbClr val="A1A3A7"/>
              </a:solidFill>
              <a:prstDash val="solid"/>
              <a:miter lim="400000"/>
            </a:ln>
          </a:bottom>
          <a:insideH>
            <a:ln w="25400" cap="flat">
              <a:solidFill>
                <a:srgbClr val="A1A3A7"/>
              </a:solidFill>
              <a:prstDash val="solid"/>
              <a:miter lim="400000"/>
            </a:ln>
          </a:insideH>
          <a:insideV>
            <a:ln w="25400" cap="flat">
              <a:solidFill>
                <a:srgbClr val="A1A3A7"/>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A1A3A7"/>
              </a:solidFill>
              <a:prstDash val="solid"/>
              <a:miter lim="400000"/>
            </a:ln>
          </a:left>
          <a:right>
            <a:ln w="25400" cap="flat">
              <a:solidFill>
                <a:srgbClr val="A1A3A7"/>
              </a:solidFill>
              <a:prstDash val="solid"/>
              <a:miter lim="400000"/>
            </a:ln>
          </a:right>
          <a:top>
            <a:ln w="50800" cap="flat">
              <a:solidFill>
                <a:srgbClr val="A1A3A7"/>
              </a:solidFill>
              <a:prstDash val="solid"/>
              <a:miter lim="400000"/>
            </a:ln>
          </a:top>
          <a:bottom>
            <a:ln w="25400" cap="flat">
              <a:solidFill>
                <a:srgbClr val="A1A3A7"/>
              </a:solidFill>
              <a:prstDash val="solid"/>
              <a:miter lim="400000"/>
            </a:ln>
          </a:bottom>
          <a:insideH>
            <a:ln w="25400" cap="flat">
              <a:solidFill>
                <a:srgbClr val="A1A3A7"/>
              </a:solidFill>
              <a:prstDash val="solid"/>
              <a:miter lim="400000"/>
            </a:ln>
          </a:insideH>
          <a:insideV>
            <a:ln w="254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25400" cap="flat">
              <a:solidFill>
                <a:srgbClr val="A1A3A7"/>
              </a:solidFill>
              <a:prstDash val="solid"/>
              <a:miter lim="400000"/>
            </a:ln>
          </a:left>
          <a:right>
            <a:ln w="25400" cap="flat">
              <a:solidFill>
                <a:srgbClr val="A1A3A7"/>
              </a:solidFill>
              <a:prstDash val="solid"/>
              <a:miter lim="400000"/>
            </a:ln>
          </a:right>
          <a:top>
            <a:ln w="25400" cap="flat">
              <a:solidFill>
                <a:srgbClr val="A1A3A7"/>
              </a:solidFill>
              <a:prstDash val="solid"/>
              <a:miter lim="400000"/>
            </a:ln>
          </a:top>
          <a:bottom>
            <a:ln w="25400" cap="flat">
              <a:solidFill>
                <a:srgbClr val="A1A3A7"/>
              </a:solidFill>
              <a:prstDash val="solid"/>
              <a:miter lim="400000"/>
            </a:ln>
          </a:bottom>
          <a:insideH>
            <a:ln w="25400" cap="flat">
              <a:solidFill>
                <a:srgbClr val="A1A3A7"/>
              </a:solidFill>
              <a:prstDash val="solid"/>
              <a:miter lim="400000"/>
            </a:ln>
          </a:insideH>
          <a:insideV>
            <a:ln w="25400" cap="flat">
              <a:solidFill>
                <a:srgbClr val="A1A3A7"/>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248" y="-112"/>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1143000" y="685800"/>
            <a:ext cx="4572000" cy="3429000"/>
          </a:xfrm>
          <a:prstGeom prst="rect">
            <a:avLst/>
          </a:prstGeom>
        </p:spPr>
        <p:txBody>
          <a:bodyPr/>
          <a:lstStyle/>
          <a:p>
            <a:endParaRPr/>
          </a:p>
        </p:txBody>
      </p:sp>
      <p:sp>
        <p:nvSpPr>
          <p:cNvPr id="230" name="Shape 23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63519507"/>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1117600" y="4102100"/>
            <a:ext cx="8229600" cy="2057400"/>
          </a:xfrm>
          <a:prstGeom prst="rect">
            <a:avLst/>
          </a:prstGeom>
        </p:spPr>
        <p:txBody>
          <a:bodyPr anchor="b"/>
          <a:lstStyle>
            <a:lvl1pPr marL="0">
              <a:lnSpc>
                <a:spcPct val="100000"/>
              </a:lnSpc>
              <a:defRPr sz="5800">
                <a:solidFill>
                  <a:srgbClr val="DEDDDE"/>
                </a:solidFill>
                <a:latin typeface="+mj-lt"/>
                <a:ea typeface="+mj-ea"/>
                <a:cs typeface="+mj-cs"/>
                <a:sym typeface="Helvetica Neue Bold Condensed"/>
              </a:defRPr>
            </a:lvl1pPr>
          </a:lstStyle>
          <a:p>
            <a:r>
              <a:t>Title Text</a:t>
            </a:r>
          </a:p>
        </p:txBody>
      </p:sp>
      <p:sp>
        <p:nvSpPr>
          <p:cNvPr id="13" name="Shape 13"/>
          <p:cNvSpPr>
            <a:spLocks noGrp="1"/>
          </p:cNvSpPr>
          <p:nvPr>
            <p:ph type="body" sz="quarter" idx="1"/>
          </p:nvPr>
        </p:nvSpPr>
        <p:spPr>
          <a:xfrm>
            <a:off x="1117600" y="6146800"/>
            <a:ext cx="8229600" cy="1257300"/>
          </a:xfrm>
          <a:prstGeom prst="rect">
            <a:avLst/>
          </a:prstGeom>
        </p:spPr>
        <p:txBody>
          <a:bodyPr anchor="t"/>
          <a:lstStyle>
            <a:lvl1pPr marL="0" indent="0">
              <a:spcBef>
                <a:spcPts val="0"/>
              </a:spcBef>
              <a:buSzTx/>
              <a:buNone/>
              <a:defRPr sz="3400">
                <a:solidFill>
                  <a:srgbClr val="6696B6"/>
                </a:solidFill>
                <a:latin typeface="+mj-lt"/>
                <a:ea typeface="+mj-ea"/>
                <a:cs typeface="+mj-cs"/>
                <a:sym typeface="Helvetica Neue Bold Condensed"/>
              </a:defRPr>
            </a:lvl1pPr>
            <a:lvl2pPr marL="0" indent="0">
              <a:spcBef>
                <a:spcPts val="0"/>
              </a:spcBef>
              <a:buSzTx/>
              <a:buNone/>
              <a:defRPr sz="3400">
                <a:solidFill>
                  <a:srgbClr val="6696B6"/>
                </a:solidFill>
                <a:latin typeface="+mj-lt"/>
                <a:ea typeface="+mj-ea"/>
                <a:cs typeface="+mj-cs"/>
                <a:sym typeface="Helvetica Neue Bold Condensed"/>
              </a:defRPr>
            </a:lvl2pPr>
            <a:lvl3pPr marL="0" indent="0">
              <a:spcBef>
                <a:spcPts val="0"/>
              </a:spcBef>
              <a:buSzTx/>
              <a:buNone/>
              <a:defRPr sz="3400">
                <a:solidFill>
                  <a:srgbClr val="6696B6"/>
                </a:solidFill>
                <a:latin typeface="+mj-lt"/>
                <a:ea typeface="+mj-ea"/>
                <a:cs typeface="+mj-cs"/>
                <a:sym typeface="Helvetica Neue Bold Condensed"/>
              </a:defRPr>
            </a:lvl3pPr>
            <a:lvl4pPr marL="0" indent="0">
              <a:spcBef>
                <a:spcPts val="0"/>
              </a:spcBef>
              <a:buSzTx/>
              <a:buNone/>
              <a:defRPr sz="3400">
                <a:solidFill>
                  <a:srgbClr val="6696B6"/>
                </a:solidFill>
                <a:latin typeface="+mj-lt"/>
                <a:ea typeface="+mj-ea"/>
                <a:cs typeface="+mj-cs"/>
                <a:sym typeface="Helvetica Neue Bold Condensed"/>
              </a:defRPr>
            </a:lvl4pPr>
            <a:lvl5pPr marL="0" indent="0">
              <a:spcBef>
                <a:spcPts val="0"/>
              </a:spcBef>
              <a:buSzTx/>
              <a:buNone/>
              <a:defRPr sz="3400">
                <a:solidFill>
                  <a:srgbClr val="6696B6"/>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4959818" y="7404100"/>
            <a:ext cx="255525" cy="250445"/>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Horizontal Bi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3" name="Shape 103"/>
          <p:cNvSpPr/>
          <p:nvPr/>
        </p:nvSpPr>
        <p:spPr>
          <a:xfrm flipV="1">
            <a:off x="217553" y="6959600"/>
            <a:ext cx="9733987" cy="1"/>
          </a:xfrm>
          <a:prstGeom prst="line">
            <a:avLst/>
          </a:prstGeom>
          <a:ln w="25400">
            <a:solidFill>
              <a:srgbClr val="A2A1A6"/>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104" name="Shape 104"/>
          <p:cNvSpPr/>
          <p:nvPr/>
        </p:nvSpPr>
        <p:spPr>
          <a:xfrm>
            <a:off x="4106928" y="6959600"/>
            <a:ext cx="1" cy="469900"/>
          </a:xfrm>
          <a:prstGeom prst="line">
            <a:avLst/>
          </a:prstGeom>
          <a:ln w="25400">
            <a:solidFill>
              <a:srgbClr val="A2A1A6"/>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105" name="Shape 105"/>
          <p:cNvSpPr/>
          <p:nvPr/>
        </p:nvSpPr>
        <p:spPr>
          <a:xfrm flipV="1">
            <a:off x="217553" y="5613400"/>
            <a:ext cx="9733987" cy="1"/>
          </a:xfrm>
          <a:prstGeom prst="line">
            <a:avLst/>
          </a:prstGeom>
          <a:ln w="25400">
            <a:solidFill>
              <a:srgbClr val="A2A1A6"/>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106" name="Shape 106"/>
          <p:cNvSpPr>
            <a:spLocks noGrp="1"/>
          </p:cNvSpPr>
          <p:nvPr>
            <p:ph type="body" sz="quarter" idx="13"/>
          </p:nvPr>
        </p:nvSpPr>
        <p:spPr>
          <a:xfrm>
            <a:off x="265514" y="5632450"/>
            <a:ext cx="727558" cy="279400"/>
          </a:xfrm>
          <a:prstGeom prst="rect">
            <a:avLst/>
          </a:prstGeom>
        </p:spPr>
        <p:txBody>
          <a:bodyPr wrap="none">
            <a:spAutoFit/>
          </a:bodyPr>
          <a:lstStyle>
            <a:lvl1pPr marL="0" indent="0">
              <a:spcBef>
                <a:spcPts val="0"/>
              </a:spcBef>
              <a:buSzTx/>
              <a:buNone/>
              <a:defRPr sz="1400" cap="all">
                <a:solidFill>
                  <a:srgbClr val="72707B"/>
                </a:solidFill>
                <a:latin typeface="+mj-lt"/>
                <a:ea typeface="+mj-ea"/>
                <a:cs typeface="+mj-cs"/>
                <a:sym typeface="Helvetica Neue Bold Condensed"/>
              </a:defRPr>
            </a:lvl1pPr>
          </a:lstStyle>
          <a:p>
            <a:r>
              <a:t>PROJECT</a:t>
            </a:r>
          </a:p>
        </p:txBody>
      </p:sp>
      <p:sp>
        <p:nvSpPr>
          <p:cNvPr id="107" name="Shape 107"/>
          <p:cNvSpPr>
            <a:spLocks noGrp="1"/>
          </p:cNvSpPr>
          <p:nvPr>
            <p:ph type="body" sz="quarter" idx="14"/>
          </p:nvPr>
        </p:nvSpPr>
        <p:spPr>
          <a:xfrm>
            <a:off x="265553" y="6965950"/>
            <a:ext cx="450902" cy="279400"/>
          </a:xfrm>
          <a:prstGeom prst="rect">
            <a:avLst/>
          </a:prstGeom>
        </p:spPr>
        <p:txBody>
          <a:bodyPr wrap="none">
            <a:spAutoFit/>
          </a:bodyPr>
          <a:lstStyle>
            <a:lvl1pPr marL="0" indent="0">
              <a:spcBef>
                <a:spcPts val="0"/>
              </a:spcBef>
              <a:buSzTx/>
              <a:buNone/>
              <a:defRPr sz="1400" cap="all">
                <a:solidFill>
                  <a:srgbClr val="72707B"/>
                </a:solidFill>
                <a:latin typeface="+mj-lt"/>
                <a:ea typeface="+mj-ea"/>
                <a:cs typeface="+mj-cs"/>
                <a:sym typeface="Helvetica Neue Bold Condensed"/>
              </a:defRPr>
            </a:lvl1pPr>
          </a:lstStyle>
          <a:p>
            <a:r>
              <a:t>DATE</a:t>
            </a:r>
          </a:p>
        </p:txBody>
      </p:sp>
      <p:sp>
        <p:nvSpPr>
          <p:cNvPr id="108" name="Shape 108"/>
          <p:cNvSpPr>
            <a:spLocks noGrp="1"/>
          </p:cNvSpPr>
          <p:nvPr>
            <p:ph type="body" sz="quarter" idx="15"/>
          </p:nvPr>
        </p:nvSpPr>
        <p:spPr>
          <a:xfrm>
            <a:off x="4154928" y="6965950"/>
            <a:ext cx="585496" cy="279400"/>
          </a:xfrm>
          <a:prstGeom prst="rect">
            <a:avLst/>
          </a:prstGeom>
        </p:spPr>
        <p:txBody>
          <a:bodyPr wrap="none">
            <a:spAutoFit/>
          </a:bodyPr>
          <a:lstStyle>
            <a:lvl1pPr marL="0" indent="0">
              <a:spcBef>
                <a:spcPts val="0"/>
              </a:spcBef>
              <a:buSzTx/>
              <a:buNone/>
              <a:defRPr sz="1400" cap="all">
                <a:solidFill>
                  <a:srgbClr val="72707B"/>
                </a:solidFill>
                <a:latin typeface="+mj-lt"/>
                <a:ea typeface="+mj-ea"/>
                <a:cs typeface="+mj-cs"/>
                <a:sym typeface="Helvetica Neue Bold Condensed"/>
              </a:defRPr>
            </a:lvl1pPr>
          </a:lstStyle>
          <a:p>
            <a:r>
              <a:t>Client</a:t>
            </a:r>
          </a:p>
        </p:txBody>
      </p:sp>
      <p:sp>
        <p:nvSpPr>
          <p:cNvPr id="109" name="Shape 109"/>
          <p:cNvSpPr>
            <a:spLocks noGrp="1"/>
          </p:cNvSpPr>
          <p:nvPr>
            <p:ph type="body" sz="quarter" idx="16"/>
          </p:nvPr>
        </p:nvSpPr>
        <p:spPr>
          <a:xfrm>
            <a:off x="1108912" y="6970812"/>
            <a:ext cx="709474" cy="435967"/>
          </a:xfrm>
          <a:prstGeom prst="rect">
            <a:avLst/>
          </a:prstGeom>
        </p:spPr>
        <p:txBody>
          <a:bodyPr wrap="none">
            <a:spAutoFit/>
          </a:bodyPr>
          <a:lstStyle>
            <a:lvl1pPr marL="0" indent="0">
              <a:spcBef>
                <a:spcPts val="0"/>
              </a:spcBef>
              <a:buSzTx/>
              <a:buNone/>
              <a:defRPr sz="2400" cap="all">
                <a:solidFill>
                  <a:srgbClr val="6696B6"/>
                </a:solidFill>
                <a:latin typeface="+mj-lt"/>
                <a:ea typeface="+mj-ea"/>
                <a:cs typeface="+mj-cs"/>
                <a:sym typeface="Helvetica Neue Bold Condensed"/>
              </a:defRPr>
            </a:lvl1pPr>
          </a:lstStyle>
          <a:p>
            <a:r>
              <a:t>DATE</a:t>
            </a:r>
          </a:p>
        </p:txBody>
      </p:sp>
      <p:sp>
        <p:nvSpPr>
          <p:cNvPr id="110" name="Shape 110"/>
          <p:cNvSpPr>
            <a:spLocks noGrp="1"/>
          </p:cNvSpPr>
          <p:nvPr>
            <p:ph type="body" sz="quarter" idx="17"/>
          </p:nvPr>
        </p:nvSpPr>
        <p:spPr>
          <a:xfrm>
            <a:off x="4968521" y="6970812"/>
            <a:ext cx="805486" cy="435967"/>
          </a:xfrm>
          <a:prstGeom prst="rect">
            <a:avLst/>
          </a:prstGeom>
        </p:spPr>
        <p:txBody>
          <a:bodyPr wrap="none">
            <a:spAutoFit/>
          </a:bodyPr>
          <a:lstStyle>
            <a:lvl1pPr marL="0" indent="0">
              <a:spcBef>
                <a:spcPts val="0"/>
              </a:spcBef>
              <a:buSzTx/>
              <a:buNone/>
              <a:defRPr sz="2400" cap="all">
                <a:solidFill>
                  <a:srgbClr val="6696B6"/>
                </a:solidFill>
                <a:latin typeface="+mj-lt"/>
                <a:ea typeface="+mj-ea"/>
                <a:cs typeface="+mj-cs"/>
                <a:sym typeface="Helvetica Neue Bold Condensed"/>
              </a:defRPr>
            </a:lvl1pPr>
          </a:lstStyle>
          <a:p>
            <a:r>
              <a:t>NAME</a:t>
            </a:r>
          </a:p>
        </p:txBody>
      </p:sp>
      <p:sp>
        <p:nvSpPr>
          <p:cNvPr id="111" name="Shape 111"/>
          <p:cNvSpPr>
            <a:spLocks noGrp="1"/>
          </p:cNvSpPr>
          <p:nvPr>
            <p:ph type="pic" idx="18"/>
          </p:nvPr>
        </p:nvSpPr>
        <p:spPr>
          <a:xfrm>
            <a:off x="292100" y="292100"/>
            <a:ext cx="9588500" cy="5260772"/>
          </a:xfrm>
          <a:prstGeom prst="rect">
            <a:avLst/>
          </a:prstGeom>
        </p:spPr>
        <p:txBody>
          <a:bodyPr lIns="91439" tIns="45719" rIns="91439" bIns="45719" anchor="t"/>
          <a:lstStyle/>
          <a:p>
            <a:endParaRPr/>
          </a:p>
        </p:txBody>
      </p:sp>
      <p:sp>
        <p:nvSpPr>
          <p:cNvPr id="112" name="Shape 112"/>
          <p:cNvSpPr>
            <a:spLocks noGrp="1"/>
          </p:cNvSpPr>
          <p:nvPr>
            <p:ph type="title"/>
          </p:nvPr>
        </p:nvSpPr>
        <p:spPr>
          <a:xfrm>
            <a:off x="1117600" y="5549900"/>
            <a:ext cx="8470900" cy="800100"/>
          </a:xfrm>
          <a:prstGeom prst="rect">
            <a:avLst/>
          </a:prstGeom>
        </p:spPr>
        <p:txBody>
          <a:bodyPr anchor="b"/>
          <a:lstStyle>
            <a:lvl1pPr marL="0">
              <a:lnSpc>
                <a:spcPct val="100000"/>
              </a:lnSpc>
              <a:defRPr sz="5600" cap="all">
                <a:solidFill>
                  <a:srgbClr val="DEDDDE"/>
                </a:solidFill>
                <a:latin typeface="+mj-lt"/>
                <a:ea typeface="+mj-ea"/>
                <a:cs typeface="+mj-cs"/>
                <a:sym typeface="Helvetica Neue Bold Condensed"/>
              </a:defRPr>
            </a:lvl1pPr>
          </a:lstStyle>
          <a:p>
            <a:r>
              <a:t>Title Text</a:t>
            </a:r>
          </a:p>
        </p:txBody>
      </p:sp>
      <p:sp>
        <p:nvSpPr>
          <p:cNvPr id="113" name="Shape 113"/>
          <p:cNvSpPr>
            <a:spLocks noGrp="1"/>
          </p:cNvSpPr>
          <p:nvPr>
            <p:ph type="body" sz="quarter" idx="1"/>
          </p:nvPr>
        </p:nvSpPr>
        <p:spPr>
          <a:xfrm>
            <a:off x="1117600" y="6337300"/>
            <a:ext cx="8470900" cy="584200"/>
          </a:xfrm>
          <a:prstGeom prst="rect">
            <a:avLst/>
          </a:prstGeom>
        </p:spPr>
        <p:txBody>
          <a:bodyPr anchor="t"/>
          <a:lstStyle>
            <a:lvl1pPr marL="0" indent="0">
              <a:spcBef>
                <a:spcPts val="0"/>
              </a:spcBef>
              <a:buSzTx/>
              <a:buNone/>
              <a:defRPr sz="3400" cap="all">
                <a:solidFill>
                  <a:srgbClr val="DEDDDE"/>
                </a:solidFill>
                <a:latin typeface="+mj-lt"/>
                <a:ea typeface="+mj-ea"/>
                <a:cs typeface="+mj-cs"/>
                <a:sym typeface="Helvetica Neue Bold Condensed"/>
              </a:defRPr>
            </a:lvl1pPr>
            <a:lvl2pPr marL="0" indent="0">
              <a:spcBef>
                <a:spcPts val="0"/>
              </a:spcBef>
              <a:buSzTx/>
              <a:buNone/>
              <a:defRPr sz="3400" cap="all">
                <a:solidFill>
                  <a:srgbClr val="DEDDDE"/>
                </a:solidFill>
                <a:latin typeface="+mj-lt"/>
                <a:ea typeface="+mj-ea"/>
                <a:cs typeface="+mj-cs"/>
                <a:sym typeface="Helvetica Neue Bold Condensed"/>
              </a:defRPr>
            </a:lvl2pPr>
            <a:lvl3pPr marL="0" indent="0">
              <a:spcBef>
                <a:spcPts val="0"/>
              </a:spcBef>
              <a:buSzTx/>
              <a:buNone/>
              <a:defRPr sz="3400" cap="all">
                <a:solidFill>
                  <a:srgbClr val="DEDDDE"/>
                </a:solidFill>
                <a:latin typeface="+mj-lt"/>
                <a:ea typeface="+mj-ea"/>
                <a:cs typeface="+mj-cs"/>
                <a:sym typeface="Helvetica Neue Bold Condensed"/>
              </a:defRPr>
            </a:lvl3pPr>
            <a:lvl4pPr marL="0" indent="0">
              <a:spcBef>
                <a:spcPts val="0"/>
              </a:spcBef>
              <a:buSzTx/>
              <a:buNone/>
              <a:defRPr sz="3400" cap="all">
                <a:solidFill>
                  <a:srgbClr val="DEDDDE"/>
                </a:solidFill>
                <a:latin typeface="+mj-lt"/>
                <a:ea typeface="+mj-ea"/>
                <a:cs typeface="+mj-cs"/>
                <a:sym typeface="Helvetica Neue Bold Condensed"/>
              </a:defRPr>
            </a:lvl4pPr>
            <a:lvl5pPr marL="0" indent="0">
              <a:spcBef>
                <a:spcPts val="0"/>
              </a:spcBef>
              <a:buSzTx/>
              <a:buNone/>
              <a:defRPr sz="3400" cap="all">
                <a:solidFill>
                  <a:srgbClr val="DEDDDE"/>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114" name="Shape 1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Bi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1" name="Shape 121"/>
          <p:cNvSpPr/>
          <p:nvPr/>
        </p:nvSpPr>
        <p:spPr>
          <a:xfrm flipV="1">
            <a:off x="217553" y="6527800"/>
            <a:ext cx="9733987" cy="1"/>
          </a:xfrm>
          <a:prstGeom prst="line">
            <a:avLst/>
          </a:prstGeom>
          <a:ln w="25400">
            <a:solidFill>
              <a:srgbClr val="A2A1A6"/>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122" name="Shape 122"/>
          <p:cNvSpPr>
            <a:spLocks noGrp="1"/>
          </p:cNvSpPr>
          <p:nvPr>
            <p:ph type="pic" idx="13"/>
          </p:nvPr>
        </p:nvSpPr>
        <p:spPr>
          <a:xfrm>
            <a:off x="292100" y="292100"/>
            <a:ext cx="9588500" cy="6173962"/>
          </a:xfrm>
          <a:prstGeom prst="rect">
            <a:avLst/>
          </a:prstGeom>
        </p:spPr>
        <p:txBody>
          <a:bodyPr lIns="91439" tIns="45719" rIns="91439" bIns="45719" anchor="t"/>
          <a:lstStyle/>
          <a:p>
            <a:endParaRPr/>
          </a:p>
        </p:txBody>
      </p:sp>
      <p:sp>
        <p:nvSpPr>
          <p:cNvPr id="123" name="Shape 123"/>
          <p:cNvSpPr>
            <a:spLocks noGrp="1"/>
          </p:cNvSpPr>
          <p:nvPr>
            <p:ph type="title"/>
          </p:nvPr>
        </p:nvSpPr>
        <p:spPr>
          <a:xfrm>
            <a:off x="292100" y="6540500"/>
            <a:ext cx="8470900" cy="520700"/>
          </a:xfrm>
          <a:prstGeom prst="rect">
            <a:avLst/>
          </a:prstGeom>
        </p:spPr>
        <p:txBody>
          <a:bodyPr anchor="b"/>
          <a:lstStyle>
            <a:lvl1pPr marL="0">
              <a:lnSpc>
                <a:spcPct val="100000"/>
              </a:lnSpc>
              <a:defRPr sz="3200" cap="all">
                <a:solidFill>
                  <a:srgbClr val="DEDDDE"/>
                </a:solidFill>
                <a:latin typeface="+mj-lt"/>
                <a:ea typeface="+mj-ea"/>
                <a:cs typeface="+mj-cs"/>
                <a:sym typeface="Helvetica Neue Bold Condensed"/>
              </a:defRPr>
            </a:lvl1pPr>
          </a:lstStyle>
          <a:p>
            <a:r>
              <a:t>Title Text</a:t>
            </a:r>
          </a:p>
        </p:txBody>
      </p:sp>
      <p:sp>
        <p:nvSpPr>
          <p:cNvPr id="124" name="Shape 124"/>
          <p:cNvSpPr>
            <a:spLocks noGrp="1"/>
          </p:cNvSpPr>
          <p:nvPr>
            <p:ph type="body" sz="quarter" idx="1"/>
          </p:nvPr>
        </p:nvSpPr>
        <p:spPr>
          <a:xfrm>
            <a:off x="292100" y="7048500"/>
            <a:ext cx="8470900" cy="342900"/>
          </a:xfrm>
          <a:prstGeom prst="rect">
            <a:avLst/>
          </a:prstGeom>
        </p:spPr>
        <p:txBody>
          <a:bodyPr anchor="t"/>
          <a:lstStyle>
            <a:lvl1pPr marL="0" indent="0">
              <a:spcBef>
                <a:spcPts val="0"/>
              </a:spcBef>
              <a:buSzTx/>
              <a:buNone/>
              <a:defRPr sz="1800" cap="all">
                <a:solidFill>
                  <a:srgbClr val="6696B6"/>
                </a:solidFill>
                <a:latin typeface="+mj-lt"/>
                <a:ea typeface="+mj-ea"/>
                <a:cs typeface="+mj-cs"/>
                <a:sym typeface="Helvetica Neue Bold Condensed"/>
              </a:defRPr>
            </a:lvl1pPr>
            <a:lvl2pPr marL="0" indent="0">
              <a:spcBef>
                <a:spcPts val="0"/>
              </a:spcBef>
              <a:buSzTx/>
              <a:buNone/>
              <a:defRPr sz="1800" cap="all">
                <a:solidFill>
                  <a:srgbClr val="5C89A5"/>
                </a:solidFill>
                <a:latin typeface="+mj-lt"/>
                <a:ea typeface="+mj-ea"/>
                <a:cs typeface="+mj-cs"/>
                <a:sym typeface="Helvetica Neue Bold Condensed"/>
              </a:defRPr>
            </a:lvl2pPr>
            <a:lvl3pPr marL="0" indent="0">
              <a:spcBef>
                <a:spcPts val="0"/>
              </a:spcBef>
              <a:buSzTx/>
              <a:buNone/>
              <a:defRPr sz="1800" cap="all">
                <a:solidFill>
                  <a:srgbClr val="5C89A5"/>
                </a:solidFill>
                <a:latin typeface="+mj-lt"/>
                <a:ea typeface="+mj-ea"/>
                <a:cs typeface="+mj-cs"/>
                <a:sym typeface="Helvetica Neue Bold Condensed"/>
              </a:defRPr>
            </a:lvl3pPr>
            <a:lvl4pPr marL="0" indent="0">
              <a:spcBef>
                <a:spcPts val="0"/>
              </a:spcBef>
              <a:buSzTx/>
              <a:buNone/>
              <a:defRPr sz="1800" cap="all">
                <a:solidFill>
                  <a:srgbClr val="5C89A5"/>
                </a:solidFill>
                <a:latin typeface="+mj-lt"/>
                <a:ea typeface="+mj-ea"/>
                <a:cs typeface="+mj-cs"/>
                <a:sym typeface="Helvetica Neue Bold Condensed"/>
              </a:defRPr>
            </a:lvl4pPr>
            <a:lvl5pPr marL="0" indent="0">
              <a:spcBef>
                <a:spcPts val="0"/>
              </a:spcBef>
              <a:buSzTx/>
              <a:buNone/>
              <a:defRPr sz="1800" cap="all">
                <a:solidFill>
                  <a:srgbClr val="5C89A5"/>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125" name="Shape 1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2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Shape 132"/>
          <p:cNvSpPr/>
          <p:nvPr/>
        </p:nvSpPr>
        <p:spPr>
          <a:xfrm flipV="1">
            <a:off x="217553" y="6527800"/>
            <a:ext cx="9733987" cy="1"/>
          </a:xfrm>
          <a:prstGeom prst="line">
            <a:avLst/>
          </a:prstGeom>
          <a:ln w="25400">
            <a:solidFill>
              <a:srgbClr val="A2A1A6"/>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133" name="Shape 133"/>
          <p:cNvSpPr>
            <a:spLocks noGrp="1"/>
          </p:cNvSpPr>
          <p:nvPr>
            <p:ph type="pic" sz="half" idx="13"/>
          </p:nvPr>
        </p:nvSpPr>
        <p:spPr>
          <a:xfrm>
            <a:off x="288202" y="292100"/>
            <a:ext cx="4753190" cy="6172200"/>
          </a:xfrm>
          <a:prstGeom prst="rect">
            <a:avLst/>
          </a:prstGeom>
        </p:spPr>
        <p:txBody>
          <a:bodyPr lIns="91439" tIns="45719" rIns="91439" bIns="45719" anchor="t"/>
          <a:lstStyle/>
          <a:p>
            <a:endParaRPr/>
          </a:p>
        </p:txBody>
      </p:sp>
      <p:sp>
        <p:nvSpPr>
          <p:cNvPr id="134" name="Shape 134"/>
          <p:cNvSpPr>
            <a:spLocks noGrp="1"/>
          </p:cNvSpPr>
          <p:nvPr>
            <p:ph type="pic" sz="half" idx="14"/>
          </p:nvPr>
        </p:nvSpPr>
        <p:spPr>
          <a:xfrm>
            <a:off x="5105400" y="292100"/>
            <a:ext cx="4763113" cy="6172200"/>
          </a:xfrm>
          <a:prstGeom prst="rect">
            <a:avLst/>
          </a:prstGeom>
        </p:spPr>
        <p:txBody>
          <a:bodyPr lIns="91439" tIns="45719" rIns="91439" bIns="45719" anchor="t"/>
          <a:lstStyle/>
          <a:p>
            <a:endParaRPr/>
          </a:p>
        </p:txBody>
      </p:sp>
      <p:sp>
        <p:nvSpPr>
          <p:cNvPr id="135" name="Shape 135"/>
          <p:cNvSpPr>
            <a:spLocks noGrp="1"/>
          </p:cNvSpPr>
          <p:nvPr>
            <p:ph type="title"/>
          </p:nvPr>
        </p:nvSpPr>
        <p:spPr>
          <a:xfrm>
            <a:off x="292100" y="6540500"/>
            <a:ext cx="8470900" cy="520700"/>
          </a:xfrm>
          <a:prstGeom prst="rect">
            <a:avLst/>
          </a:prstGeom>
        </p:spPr>
        <p:txBody>
          <a:bodyPr anchor="b"/>
          <a:lstStyle>
            <a:lvl1pPr marL="0">
              <a:lnSpc>
                <a:spcPct val="100000"/>
              </a:lnSpc>
              <a:defRPr sz="3200" cap="all">
                <a:solidFill>
                  <a:srgbClr val="DEDDDE"/>
                </a:solidFill>
                <a:latin typeface="+mj-lt"/>
                <a:ea typeface="+mj-ea"/>
                <a:cs typeface="+mj-cs"/>
                <a:sym typeface="Helvetica Neue Bold Condensed"/>
              </a:defRPr>
            </a:lvl1pPr>
          </a:lstStyle>
          <a:p>
            <a:r>
              <a:t>Title Text</a:t>
            </a:r>
          </a:p>
        </p:txBody>
      </p:sp>
      <p:sp>
        <p:nvSpPr>
          <p:cNvPr id="136" name="Shape 136"/>
          <p:cNvSpPr>
            <a:spLocks noGrp="1"/>
          </p:cNvSpPr>
          <p:nvPr>
            <p:ph type="body" sz="quarter" idx="1"/>
          </p:nvPr>
        </p:nvSpPr>
        <p:spPr>
          <a:xfrm>
            <a:off x="292100" y="7048500"/>
            <a:ext cx="8470900" cy="342900"/>
          </a:xfrm>
          <a:prstGeom prst="rect">
            <a:avLst/>
          </a:prstGeom>
        </p:spPr>
        <p:txBody>
          <a:bodyPr anchor="t"/>
          <a:lstStyle>
            <a:lvl1pPr marL="0" indent="0">
              <a:spcBef>
                <a:spcPts val="0"/>
              </a:spcBef>
              <a:buSzTx/>
              <a:buNone/>
              <a:defRPr sz="1800" cap="all">
                <a:solidFill>
                  <a:srgbClr val="6696B6"/>
                </a:solidFill>
                <a:latin typeface="+mj-lt"/>
                <a:ea typeface="+mj-ea"/>
                <a:cs typeface="+mj-cs"/>
                <a:sym typeface="Helvetica Neue Bold Condensed"/>
              </a:defRPr>
            </a:lvl1pPr>
            <a:lvl2pPr marL="0" indent="0">
              <a:spcBef>
                <a:spcPts val="0"/>
              </a:spcBef>
              <a:buSzTx/>
              <a:buNone/>
              <a:defRPr sz="1800" cap="all">
                <a:solidFill>
                  <a:srgbClr val="6696B6"/>
                </a:solidFill>
                <a:latin typeface="+mj-lt"/>
                <a:ea typeface="+mj-ea"/>
                <a:cs typeface="+mj-cs"/>
                <a:sym typeface="Helvetica Neue Bold Condensed"/>
              </a:defRPr>
            </a:lvl2pPr>
            <a:lvl3pPr marL="0" indent="0">
              <a:spcBef>
                <a:spcPts val="0"/>
              </a:spcBef>
              <a:buSzTx/>
              <a:buNone/>
              <a:defRPr sz="1800" cap="all">
                <a:solidFill>
                  <a:srgbClr val="6696B6"/>
                </a:solidFill>
                <a:latin typeface="+mj-lt"/>
                <a:ea typeface="+mj-ea"/>
                <a:cs typeface="+mj-cs"/>
                <a:sym typeface="Helvetica Neue Bold Condensed"/>
              </a:defRPr>
            </a:lvl3pPr>
            <a:lvl4pPr marL="0" indent="0">
              <a:spcBef>
                <a:spcPts val="0"/>
              </a:spcBef>
              <a:buSzTx/>
              <a:buNone/>
              <a:defRPr sz="1800" cap="all">
                <a:solidFill>
                  <a:srgbClr val="6696B6"/>
                </a:solidFill>
                <a:latin typeface="+mj-lt"/>
                <a:ea typeface="+mj-ea"/>
                <a:cs typeface="+mj-cs"/>
                <a:sym typeface="Helvetica Neue Bold Condensed"/>
              </a:defRPr>
            </a:lvl4pPr>
            <a:lvl5pPr marL="0" indent="0">
              <a:spcBef>
                <a:spcPts val="0"/>
              </a:spcBef>
              <a:buSzTx/>
              <a:buNone/>
              <a:defRPr sz="1800" cap="all">
                <a:solidFill>
                  <a:srgbClr val="6696B6"/>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 name="Shape 144"/>
          <p:cNvSpPr/>
          <p:nvPr/>
        </p:nvSpPr>
        <p:spPr>
          <a:xfrm flipV="1">
            <a:off x="217553" y="6527800"/>
            <a:ext cx="9733987" cy="1"/>
          </a:xfrm>
          <a:prstGeom prst="line">
            <a:avLst/>
          </a:prstGeom>
          <a:ln w="25400">
            <a:solidFill>
              <a:srgbClr val="A2A1A6"/>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145" name="Shape 145"/>
          <p:cNvSpPr>
            <a:spLocks noGrp="1"/>
          </p:cNvSpPr>
          <p:nvPr>
            <p:ph type="pic" sz="quarter" idx="13"/>
          </p:nvPr>
        </p:nvSpPr>
        <p:spPr>
          <a:xfrm>
            <a:off x="6718300" y="3403600"/>
            <a:ext cx="3160074" cy="3060700"/>
          </a:xfrm>
          <a:prstGeom prst="rect">
            <a:avLst/>
          </a:prstGeom>
        </p:spPr>
        <p:txBody>
          <a:bodyPr lIns="91439" tIns="45719" rIns="91439" bIns="45719" anchor="t"/>
          <a:lstStyle/>
          <a:p>
            <a:endParaRPr/>
          </a:p>
        </p:txBody>
      </p:sp>
      <p:sp>
        <p:nvSpPr>
          <p:cNvPr id="146" name="Shape 146"/>
          <p:cNvSpPr>
            <a:spLocks noGrp="1"/>
          </p:cNvSpPr>
          <p:nvPr>
            <p:ph type="pic" idx="14"/>
          </p:nvPr>
        </p:nvSpPr>
        <p:spPr>
          <a:xfrm>
            <a:off x="288202" y="292100"/>
            <a:ext cx="6362701" cy="6174103"/>
          </a:xfrm>
          <a:prstGeom prst="rect">
            <a:avLst/>
          </a:prstGeom>
        </p:spPr>
        <p:txBody>
          <a:bodyPr lIns="91439" tIns="45719" rIns="91439" bIns="45719" anchor="t"/>
          <a:lstStyle/>
          <a:p>
            <a:endParaRPr/>
          </a:p>
        </p:txBody>
      </p:sp>
      <p:sp>
        <p:nvSpPr>
          <p:cNvPr id="147" name="Shape 147"/>
          <p:cNvSpPr>
            <a:spLocks noGrp="1"/>
          </p:cNvSpPr>
          <p:nvPr>
            <p:ph type="pic" sz="quarter" idx="15"/>
          </p:nvPr>
        </p:nvSpPr>
        <p:spPr>
          <a:xfrm>
            <a:off x="6718300" y="292100"/>
            <a:ext cx="3160074" cy="3060700"/>
          </a:xfrm>
          <a:prstGeom prst="rect">
            <a:avLst/>
          </a:prstGeom>
        </p:spPr>
        <p:txBody>
          <a:bodyPr lIns="91439" tIns="45719" rIns="91439" bIns="45719" anchor="t"/>
          <a:lstStyle/>
          <a:p>
            <a:endParaRPr/>
          </a:p>
        </p:txBody>
      </p:sp>
      <p:sp>
        <p:nvSpPr>
          <p:cNvPr id="148" name="Shape 148"/>
          <p:cNvSpPr>
            <a:spLocks noGrp="1"/>
          </p:cNvSpPr>
          <p:nvPr>
            <p:ph type="title"/>
          </p:nvPr>
        </p:nvSpPr>
        <p:spPr>
          <a:xfrm>
            <a:off x="292100" y="6540500"/>
            <a:ext cx="8470900" cy="520700"/>
          </a:xfrm>
          <a:prstGeom prst="rect">
            <a:avLst/>
          </a:prstGeom>
        </p:spPr>
        <p:txBody>
          <a:bodyPr anchor="b"/>
          <a:lstStyle>
            <a:lvl1pPr marL="0">
              <a:lnSpc>
                <a:spcPct val="100000"/>
              </a:lnSpc>
              <a:defRPr sz="3200" cap="all">
                <a:solidFill>
                  <a:srgbClr val="DEDDDE"/>
                </a:solidFill>
                <a:latin typeface="+mj-lt"/>
                <a:ea typeface="+mj-ea"/>
                <a:cs typeface="+mj-cs"/>
                <a:sym typeface="Helvetica Neue Bold Condensed"/>
              </a:defRPr>
            </a:lvl1pPr>
          </a:lstStyle>
          <a:p>
            <a:r>
              <a:t>Title Text</a:t>
            </a:r>
          </a:p>
        </p:txBody>
      </p:sp>
      <p:sp>
        <p:nvSpPr>
          <p:cNvPr id="149" name="Shape 149"/>
          <p:cNvSpPr>
            <a:spLocks noGrp="1"/>
          </p:cNvSpPr>
          <p:nvPr>
            <p:ph type="body" sz="quarter" idx="1"/>
          </p:nvPr>
        </p:nvSpPr>
        <p:spPr>
          <a:xfrm>
            <a:off x="292100" y="7048500"/>
            <a:ext cx="8470900" cy="342900"/>
          </a:xfrm>
          <a:prstGeom prst="rect">
            <a:avLst/>
          </a:prstGeom>
        </p:spPr>
        <p:txBody>
          <a:bodyPr anchor="t"/>
          <a:lstStyle>
            <a:lvl1pPr marL="0" indent="0">
              <a:spcBef>
                <a:spcPts val="0"/>
              </a:spcBef>
              <a:buSzTx/>
              <a:buNone/>
              <a:defRPr sz="1800" cap="all">
                <a:solidFill>
                  <a:srgbClr val="6696B6"/>
                </a:solidFill>
                <a:latin typeface="+mj-lt"/>
                <a:ea typeface="+mj-ea"/>
                <a:cs typeface="+mj-cs"/>
                <a:sym typeface="Helvetica Neue Bold Condensed"/>
              </a:defRPr>
            </a:lvl1pPr>
            <a:lvl2pPr marL="0" indent="0">
              <a:spcBef>
                <a:spcPts val="0"/>
              </a:spcBef>
              <a:buSzTx/>
              <a:buNone/>
              <a:defRPr sz="1800" cap="all">
                <a:solidFill>
                  <a:srgbClr val="6696B6"/>
                </a:solidFill>
                <a:latin typeface="+mj-lt"/>
                <a:ea typeface="+mj-ea"/>
                <a:cs typeface="+mj-cs"/>
                <a:sym typeface="Helvetica Neue Bold Condensed"/>
              </a:defRPr>
            </a:lvl2pPr>
            <a:lvl3pPr marL="0" indent="0">
              <a:spcBef>
                <a:spcPts val="0"/>
              </a:spcBef>
              <a:buSzTx/>
              <a:buNone/>
              <a:defRPr sz="1800" cap="all">
                <a:solidFill>
                  <a:srgbClr val="6696B6"/>
                </a:solidFill>
                <a:latin typeface="+mj-lt"/>
                <a:ea typeface="+mj-ea"/>
                <a:cs typeface="+mj-cs"/>
                <a:sym typeface="Helvetica Neue Bold Condensed"/>
              </a:defRPr>
            </a:lvl3pPr>
            <a:lvl4pPr marL="0" indent="0">
              <a:spcBef>
                <a:spcPts val="0"/>
              </a:spcBef>
              <a:buSzTx/>
              <a:buNone/>
              <a:defRPr sz="1800" cap="all">
                <a:solidFill>
                  <a:srgbClr val="6696B6"/>
                </a:solidFill>
                <a:latin typeface="+mj-lt"/>
                <a:ea typeface="+mj-ea"/>
                <a:cs typeface="+mj-cs"/>
                <a:sym typeface="Helvetica Neue Bold Condensed"/>
              </a:defRPr>
            </a:lvl4pPr>
            <a:lvl5pPr marL="0" indent="0">
              <a:spcBef>
                <a:spcPts val="0"/>
              </a:spcBef>
              <a:buSzTx/>
              <a:buNone/>
              <a:defRPr sz="1800" cap="all">
                <a:solidFill>
                  <a:srgbClr val="6696B6"/>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150" name="Shape 1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4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7" name="Shape 157"/>
          <p:cNvSpPr/>
          <p:nvPr/>
        </p:nvSpPr>
        <p:spPr>
          <a:xfrm flipV="1">
            <a:off x="217553" y="6527800"/>
            <a:ext cx="9733987" cy="1"/>
          </a:xfrm>
          <a:prstGeom prst="line">
            <a:avLst/>
          </a:prstGeom>
          <a:ln w="25400">
            <a:solidFill>
              <a:srgbClr val="A2A1A6"/>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158" name="Shape 158"/>
          <p:cNvSpPr>
            <a:spLocks noGrp="1"/>
          </p:cNvSpPr>
          <p:nvPr>
            <p:ph type="pic" idx="13"/>
          </p:nvPr>
        </p:nvSpPr>
        <p:spPr>
          <a:xfrm>
            <a:off x="292100" y="292100"/>
            <a:ext cx="6375400" cy="6176790"/>
          </a:xfrm>
          <a:prstGeom prst="rect">
            <a:avLst/>
          </a:prstGeom>
        </p:spPr>
        <p:txBody>
          <a:bodyPr lIns="91439" tIns="45719" rIns="91439" bIns="45719" anchor="t"/>
          <a:lstStyle/>
          <a:p>
            <a:endParaRPr/>
          </a:p>
        </p:txBody>
      </p:sp>
      <p:sp>
        <p:nvSpPr>
          <p:cNvPr id="159" name="Shape 159"/>
          <p:cNvSpPr>
            <a:spLocks noGrp="1"/>
          </p:cNvSpPr>
          <p:nvPr>
            <p:ph type="pic" sz="quarter" idx="14"/>
          </p:nvPr>
        </p:nvSpPr>
        <p:spPr>
          <a:xfrm>
            <a:off x="6718300" y="4445000"/>
            <a:ext cx="3163239" cy="2019300"/>
          </a:xfrm>
          <a:prstGeom prst="rect">
            <a:avLst/>
          </a:prstGeom>
        </p:spPr>
        <p:txBody>
          <a:bodyPr lIns="91439" tIns="45719" rIns="91439" bIns="45719" anchor="t"/>
          <a:lstStyle/>
          <a:p>
            <a:endParaRPr/>
          </a:p>
        </p:txBody>
      </p:sp>
      <p:sp>
        <p:nvSpPr>
          <p:cNvPr id="160" name="Shape 160"/>
          <p:cNvSpPr>
            <a:spLocks noGrp="1"/>
          </p:cNvSpPr>
          <p:nvPr>
            <p:ph type="pic" sz="quarter" idx="15"/>
          </p:nvPr>
        </p:nvSpPr>
        <p:spPr>
          <a:xfrm>
            <a:off x="6718300" y="292100"/>
            <a:ext cx="3163239" cy="2019300"/>
          </a:xfrm>
          <a:prstGeom prst="rect">
            <a:avLst/>
          </a:prstGeom>
        </p:spPr>
        <p:txBody>
          <a:bodyPr lIns="91439" tIns="45719" rIns="91439" bIns="45719" anchor="t"/>
          <a:lstStyle/>
          <a:p>
            <a:endParaRPr/>
          </a:p>
        </p:txBody>
      </p:sp>
      <p:sp>
        <p:nvSpPr>
          <p:cNvPr id="161" name="Shape 161"/>
          <p:cNvSpPr>
            <a:spLocks noGrp="1"/>
          </p:cNvSpPr>
          <p:nvPr>
            <p:ph type="pic" sz="quarter" idx="16"/>
          </p:nvPr>
        </p:nvSpPr>
        <p:spPr>
          <a:xfrm>
            <a:off x="6718300" y="2362200"/>
            <a:ext cx="3149600" cy="2020499"/>
          </a:xfrm>
          <a:prstGeom prst="rect">
            <a:avLst/>
          </a:prstGeom>
        </p:spPr>
        <p:txBody>
          <a:bodyPr lIns="91439" tIns="45719" rIns="91439" bIns="45719" anchor="t"/>
          <a:lstStyle/>
          <a:p>
            <a:endParaRPr/>
          </a:p>
        </p:txBody>
      </p:sp>
      <p:sp>
        <p:nvSpPr>
          <p:cNvPr id="162" name="Shape 162"/>
          <p:cNvSpPr>
            <a:spLocks noGrp="1"/>
          </p:cNvSpPr>
          <p:nvPr>
            <p:ph type="title"/>
          </p:nvPr>
        </p:nvSpPr>
        <p:spPr>
          <a:xfrm>
            <a:off x="292100" y="6540500"/>
            <a:ext cx="8470900" cy="520700"/>
          </a:xfrm>
          <a:prstGeom prst="rect">
            <a:avLst/>
          </a:prstGeom>
        </p:spPr>
        <p:txBody>
          <a:bodyPr anchor="b"/>
          <a:lstStyle>
            <a:lvl1pPr marL="0">
              <a:lnSpc>
                <a:spcPct val="100000"/>
              </a:lnSpc>
              <a:defRPr sz="3200" cap="all">
                <a:solidFill>
                  <a:srgbClr val="DEDDDE"/>
                </a:solidFill>
                <a:latin typeface="+mj-lt"/>
                <a:ea typeface="+mj-ea"/>
                <a:cs typeface="+mj-cs"/>
                <a:sym typeface="Helvetica Neue Bold Condensed"/>
              </a:defRPr>
            </a:lvl1pPr>
          </a:lstStyle>
          <a:p>
            <a:r>
              <a:t>Title Text</a:t>
            </a:r>
          </a:p>
        </p:txBody>
      </p:sp>
      <p:sp>
        <p:nvSpPr>
          <p:cNvPr id="163" name="Shape 163"/>
          <p:cNvSpPr>
            <a:spLocks noGrp="1"/>
          </p:cNvSpPr>
          <p:nvPr>
            <p:ph type="body" sz="quarter" idx="1"/>
          </p:nvPr>
        </p:nvSpPr>
        <p:spPr>
          <a:xfrm>
            <a:off x="292100" y="7048500"/>
            <a:ext cx="8470900" cy="342900"/>
          </a:xfrm>
          <a:prstGeom prst="rect">
            <a:avLst/>
          </a:prstGeom>
        </p:spPr>
        <p:txBody>
          <a:bodyPr anchor="t"/>
          <a:lstStyle>
            <a:lvl1pPr marL="0" indent="0">
              <a:spcBef>
                <a:spcPts val="0"/>
              </a:spcBef>
              <a:buSzTx/>
              <a:buNone/>
              <a:defRPr sz="1800" cap="all">
                <a:solidFill>
                  <a:srgbClr val="6696B6"/>
                </a:solidFill>
                <a:latin typeface="+mj-lt"/>
                <a:ea typeface="+mj-ea"/>
                <a:cs typeface="+mj-cs"/>
                <a:sym typeface="Helvetica Neue Bold Condensed"/>
              </a:defRPr>
            </a:lvl1pPr>
            <a:lvl2pPr marL="0" indent="0">
              <a:spcBef>
                <a:spcPts val="0"/>
              </a:spcBef>
              <a:buSzTx/>
              <a:buNone/>
              <a:defRPr sz="1800" cap="all">
                <a:solidFill>
                  <a:srgbClr val="6696B6"/>
                </a:solidFill>
                <a:latin typeface="+mj-lt"/>
                <a:ea typeface="+mj-ea"/>
                <a:cs typeface="+mj-cs"/>
                <a:sym typeface="Helvetica Neue Bold Condensed"/>
              </a:defRPr>
            </a:lvl2pPr>
            <a:lvl3pPr marL="0" indent="0">
              <a:spcBef>
                <a:spcPts val="0"/>
              </a:spcBef>
              <a:buSzTx/>
              <a:buNone/>
              <a:defRPr sz="1800" cap="all">
                <a:solidFill>
                  <a:srgbClr val="6696B6"/>
                </a:solidFill>
                <a:latin typeface="+mj-lt"/>
                <a:ea typeface="+mj-ea"/>
                <a:cs typeface="+mj-cs"/>
                <a:sym typeface="Helvetica Neue Bold Condensed"/>
              </a:defRPr>
            </a:lvl3pPr>
            <a:lvl4pPr marL="0" indent="0">
              <a:spcBef>
                <a:spcPts val="0"/>
              </a:spcBef>
              <a:buSzTx/>
              <a:buNone/>
              <a:defRPr sz="1800" cap="all">
                <a:solidFill>
                  <a:srgbClr val="6696B6"/>
                </a:solidFill>
                <a:latin typeface="+mj-lt"/>
                <a:ea typeface="+mj-ea"/>
                <a:cs typeface="+mj-cs"/>
                <a:sym typeface="Helvetica Neue Bold Condensed"/>
              </a:defRPr>
            </a:lvl4pPr>
            <a:lvl5pPr marL="0" indent="0">
              <a:spcBef>
                <a:spcPts val="0"/>
              </a:spcBef>
              <a:buSzTx/>
              <a:buNone/>
              <a:defRPr sz="1800" cap="all">
                <a:solidFill>
                  <a:srgbClr val="6696B6"/>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164" name="Shape 16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6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Shape 171"/>
          <p:cNvSpPr/>
          <p:nvPr/>
        </p:nvSpPr>
        <p:spPr>
          <a:xfrm flipV="1">
            <a:off x="217553" y="6527800"/>
            <a:ext cx="9733987" cy="1"/>
          </a:xfrm>
          <a:prstGeom prst="line">
            <a:avLst/>
          </a:prstGeom>
          <a:ln w="25400">
            <a:solidFill>
              <a:srgbClr val="A2A1A6"/>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172" name="Shape 172"/>
          <p:cNvSpPr>
            <a:spLocks noGrp="1"/>
          </p:cNvSpPr>
          <p:nvPr>
            <p:ph type="pic" sz="quarter" idx="13"/>
          </p:nvPr>
        </p:nvSpPr>
        <p:spPr>
          <a:xfrm>
            <a:off x="3505200" y="3403600"/>
            <a:ext cx="3160074" cy="3060700"/>
          </a:xfrm>
          <a:prstGeom prst="rect">
            <a:avLst/>
          </a:prstGeom>
        </p:spPr>
        <p:txBody>
          <a:bodyPr lIns="91439" tIns="45719" rIns="91439" bIns="45719" anchor="t"/>
          <a:lstStyle/>
          <a:p>
            <a:endParaRPr/>
          </a:p>
        </p:txBody>
      </p:sp>
      <p:sp>
        <p:nvSpPr>
          <p:cNvPr id="173" name="Shape 173"/>
          <p:cNvSpPr>
            <a:spLocks noGrp="1"/>
          </p:cNvSpPr>
          <p:nvPr>
            <p:ph type="pic" sz="quarter" idx="14"/>
          </p:nvPr>
        </p:nvSpPr>
        <p:spPr>
          <a:xfrm>
            <a:off x="3505200" y="292100"/>
            <a:ext cx="3160074" cy="3060700"/>
          </a:xfrm>
          <a:prstGeom prst="rect">
            <a:avLst/>
          </a:prstGeom>
        </p:spPr>
        <p:txBody>
          <a:bodyPr lIns="91439" tIns="45719" rIns="91439" bIns="45719" anchor="t"/>
          <a:lstStyle/>
          <a:p>
            <a:endParaRPr/>
          </a:p>
        </p:txBody>
      </p:sp>
      <p:sp>
        <p:nvSpPr>
          <p:cNvPr id="174" name="Shape 174"/>
          <p:cNvSpPr>
            <a:spLocks noGrp="1"/>
          </p:cNvSpPr>
          <p:nvPr>
            <p:ph type="pic" sz="quarter" idx="15"/>
          </p:nvPr>
        </p:nvSpPr>
        <p:spPr>
          <a:xfrm>
            <a:off x="292100" y="3403600"/>
            <a:ext cx="3160074" cy="3060700"/>
          </a:xfrm>
          <a:prstGeom prst="rect">
            <a:avLst/>
          </a:prstGeom>
        </p:spPr>
        <p:txBody>
          <a:bodyPr lIns="91439" tIns="45719" rIns="91439" bIns="45719" anchor="t"/>
          <a:lstStyle/>
          <a:p>
            <a:endParaRPr/>
          </a:p>
        </p:txBody>
      </p:sp>
      <p:sp>
        <p:nvSpPr>
          <p:cNvPr id="175" name="Shape 175"/>
          <p:cNvSpPr>
            <a:spLocks noGrp="1"/>
          </p:cNvSpPr>
          <p:nvPr>
            <p:ph type="pic" sz="quarter" idx="16"/>
          </p:nvPr>
        </p:nvSpPr>
        <p:spPr>
          <a:xfrm>
            <a:off x="292100" y="292100"/>
            <a:ext cx="3160074" cy="3060700"/>
          </a:xfrm>
          <a:prstGeom prst="rect">
            <a:avLst/>
          </a:prstGeom>
        </p:spPr>
        <p:txBody>
          <a:bodyPr lIns="91439" tIns="45719" rIns="91439" bIns="45719" anchor="t"/>
          <a:lstStyle/>
          <a:p>
            <a:endParaRPr/>
          </a:p>
        </p:txBody>
      </p:sp>
      <p:sp>
        <p:nvSpPr>
          <p:cNvPr id="176" name="Shape 176"/>
          <p:cNvSpPr>
            <a:spLocks noGrp="1"/>
          </p:cNvSpPr>
          <p:nvPr>
            <p:ph type="pic" sz="quarter" idx="17"/>
          </p:nvPr>
        </p:nvSpPr>
        <p:spPr>
          <a:xfrm>
            <a:off x="6718300" y="3403600"/>
            <a:ext cx="3160074" cy="3060700"/>
          </a:xfrm>
          <a:prstGeom prst="rect">
            <a:avLst/>
          </a:prstGeom>
        </p:spPr>
        <p:txBody>
          <a:bodyPr lIns="91439" tIns="45719" rIns="91439" bIns="45719" anchor="t"/>
          <a:lstStyle/>
          <a:p>
            <a:endParaRPr/>
          </a:p>
        </p:txBody>
      </p:sp>
      <p:sp>
        <p:nvSpPr>
          <p:cNvPr id="177" name="Shape 177"/>
          <p:cNvSpPr>
            <a:spLocks noGrp="1"/>
          </p:cNvSpPr>
          <p:nvPr>
            <p:ph type="pic" sz="quarter" idx="18"/>
          </p:nvPr>
        </p:nvSpPr>
        <p:spPr>
          <a:xfrm>
            <a:off x="6718300" y="292100"/>
            <a:ext cx="3160074" cy="3060700"/>
          </a:xfrm>
          <a:prstGeom prst="rect">
            <a:avLst/>
          </a:prstGeom>
        </p:spPr>
        <p:txBody>
          <a:bodyPr lIns="91439" tIns="45719" rIns="91439" bIns="45719" anchor="t"/>
          <a:lstStyle/>
          <a:p>
            <a:endParaRPr/>
          </a:p>
        </p:txBody>
      </p:sp>
      <p:sp>
        <p:nvSpPr>
          <p:cNvPr id="178" name="Shape 178"/>
          <p:cNvSpPr>
            <a:spLocks noGrp="1"/>
          </p:cNvSpPr>
          <p:nvPr>
            <p:ph type="title"/>
          </p:nvPr>
        </p:nvSpPr>
        <p:spPr>
          <a:xfrm>
            <a:off x="292100" y="6540500"/>
            <a:ext cx="8470900" cy="520700"/>
          </a:xfrm>
          <a:prstGeom prst="rect">
            <a:avLst/>
          </a:prstGeom>
        </p:spPr>
        <p:txBody>
          <a:bodyPr anchor="b"/>
          <a:lstStyle>
            <a:lvl1pPr marL="0">
              <a:lnSpc>
                <a:spcPct val="100000"/>
              </a:lnSpc>
              <a:defRPr sz="3200" cap="all">
                <a:solidFill>
                  <a:srgbClr val="DEDDDE"/>
                </a:solidFill>
                <a:latin typeface="+mj-lt"/>
                <a:ea typeface="+mj-ea"/>
                <a:cs typeface="+mj-cs"/>
                <a:sym typeface="Helvetica Neue Bold Condensed"/>
              </a:defRPr>
            </a:lvl1pPr>
          </a:lstStyle>
          <a:p>
            <a:r>
              <a:t>Title Text</a:t>
            </a:r>
          </a:p>
        </p:txBody>
      </p:sp>
      <p:sp>
        <p:nvSpPr>
          <p:cNvPr id="179" name="Shape 179"/>
          <p:cNvSpPr>
            <a:spLocks noGrp="1"/>
          </p:cNvSpPr>
          <p:nvPr>
            <p:ph type="body" sz="quarter" idx="1"/>
          </p:nvPr>
        </p:nvSpPr>
        <p:spPr>
          <a:xfrm>
            <a:off x="292100" y="7048500"/>
            <a:ext cx="8470900" cy="342900"/>
          </a:xfrm>
          <a:prstGeom prst="rect">
            <a:avLst/>
          </a:prstGeom>
        </p:spPr>
        <p:txBody>
          <a:bodyPr anchor="t"/>
          <a:lstStyle>
            <a:lvl1pPr marL="0" indent="0">
              <a:spcBef>
                <a:spcPts val="0"/>
              </a:spcBef>
              <a:buSzTx/>
              <a:buNone/>
              <a:defRPr sz="1800" cap="all">
                <a:solidFill>
                  <a:srgbClr val="6696B6"/>
                </a:solidFill>
                <a:latin typeface="+mj-lt"/>
                <a:ea typeface="+mj-ea"/>
                <a:cs typeface="+mj-cs"/>
                <a:sym typeface="Helvetica Neue Bold Condensed"/>
              </a:defRPr>
            </a:lvl1pPr>
            <a:lvl2pPr marL="0" indent="0">
              <a:spcBef>
                <a:spcPts val="0"/>
              </a:spcBef>
              <a:buSzTx/>
              <a:buNone/>
              <a:defRPr sz="1800" cap="all">
                <a:solidFill>
                  <a:srgbClr val="6696B6"/>
                </a:solidFill>
                <a:latin typeface="+mj-lt"/>
                <a:ea typeface="+mj-ea"/>
                <a:cs typeface="+mj-cs"/>
                <a:sym typeface="Helvetica Neue Bold Condensed"/>
              </a:defRPr>
            </a:lvl2pPr>
            <a:lvl3pPr marL="0" indent="0">
              <a:spcBef>
                <a:spcPts val="0"/>
              </a:spcBef>
              <a:buSzTx/>
              <a:buNone/>
              <a:defRPr sz="1800" cap="all">
                <a:solidFill>
                  <a:srgbClr val="6696B6"/>
                </a:solidFill>
                <a:latin typeface="+mj-lt"/>
                <a:ea typeface="+mj-ea"/>
                <a:cs typeface="+mj-cs"/>
                <a:sym typeface="Helvetica Neue Bold Condensed"/>
              </a:defRPr>
            </a:lvl3pPr>
            <a:lvl4pPr marL="0" indent="0">
              <a:spcBef>
                <a:spcPts val="0"/>
              </a:spcBef>
              <a:buSzTx/>
              <a:buNone/>
              <a:defRPr sz="1800" cap="all">
                <a:solidFill>
                  <a:srgbClr val="6696B6"/>
                </a:solidFill>
                <a:latin typeface="+mj-lt"/>
                <a:ea typeface="+mj-ea"/>
                <a:cs typeface="+mj-cs"/>
                <a:sym typeface="Helvetica Neue Bold Condensed"/>
              </a:defRPr>
            </a:lvl4pPr>
            <a:lvl5pPr marL="0" indent="0">
              <a:spcBef>
                <a:spcPts val="0"/>
              </a:spcBef>
              <a:buSzTx/>
              <a:buNone/>
              <a:defRPr sz="1800" cap="all">
                <a:solidFill>
                  <a:srgbClr val="6696B6"/>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180" name="Shape 1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EBEBEB"/>
        </a:solidFill>
        <a:effectLst/>
      </p:bgPr>
    </p:bg>
    <p:spTree>
      <p:nvGrpSpPr>
        <p:cNvPr id="1" name=""/>
        <p:cNvGrpSpPr/>
        <p:nvPr/>
      </p:nvGrpSpPr>
      <p:grpSpPr>
        <a:xfrm>
          <a:off x="0" y="0"/>
          <a:ext cx="0" cy="0"/>
          <a:chOff x="0" y="0"/>
          <a:chExt cx="0" cy="0"/>
        </a:xfrm>
      </p:grpSpPr>
      <p:sp>
        <p:nvSpPr>
          <p:cNvPr id="187" name="Shape 187"/>
          <p:cNvSpPr/>
          <p:nvPr/>
        </p:nvSpPr>
        <p:spPr>
          <a:xfrm>
            <a:off x="221752" y="215900"/>
            <a:ext cx="9728201" cy="7206810"/>
          </a:xfrm>
          <a:prstGeom prst="rect">
            <a:avLst/>
          </a:prstGeom>
          <a:ln w="25400">
            <a:solidFill>
              <a:srgbClr val="FF7E79"/>
            </a:solidFill>
            <a:miter lim="400000"/>
          </a:ln>
        </p:spPr>
        <p:txBody>
          <a:bodyPr lIns="38100" tIns="38100" rIns="38100" bIns="38100" anchor="ctr"/>
          <a:lstStyle/>
          <a:p>
            <a:pPr>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8" name="Shape 188"/>
          <p:cNvSpPr/>
          <p:nvPr/>
        </p:nvSpPr>
        <p:spPr>
          <a:xfrm>
            <a:off x="0" y="100310"/>
            <a:ext cx="10160000" cy="7187"/>
          </a:xfrm>
          <a:prstGeom prst="line">
            <a:avLst/>
          </a:prstGeom>
          <a:ln w="203200">
            <a:solidFill>
              <a:srgbClr val="424242"/>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189" name="Shape 189"/>
          <p:cNvSpPr/>
          <p:nvPr/>
        </p:nvSpPr>
        <p:spPr>
          <a:xfrm>
            <a:off x="0" y="7529810"/>
            <a:ext cx="10160000" cy="7187"/>
          </a:xfrm>
          <a:prstGeom prst="line">
            <a:avLst/>
          </a:prstGeom>
          <a:ln w="203200">
            <a:solidFill>
              <a:srgbClr val="424242"/>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190" name="Shape 190"/>
          <p:cNvSpPr/>
          <p:nvPr/>
        </p:nvSpPr>
        <p:spPr>
          <a:xfrm flipV="1">
            <a:off x="10057258" y="167402"/>
            <a:ext cx="1142" cy="7405866"/>
          </a:xfrm>
          <a:prstGeom prst="line">
            <a:avLst/>
          </a:prstGeom>
          <a:ln w="203200">
            <a:solidFill>
              <a:srgbClr val="424242"/>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191" name="Shape 191"/>
          <p:cNvSpPr/>
          <p:nvPr/>
        </p:nvSpPr>
        <p:spPr>
          <a:xfrm flipV="1">
            <a:off x="101600" y="78502"/>
            <a:ext cx="1141" cy="7405866"/>
          </a:xfrm>
          <a:prstGeom prst="line">
            <a:avLst/>
          </a:prstGeom>
          <a:ln w="215900">
            <a:solidFill>
              <a:srgbClr val="424242"/>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192" name="Shape 192"/>
          <p:cNvSpPr>
            <a:spLocks noGrp="1"/>
          </p:cNvSpPr>
          <p:nvPr>
            <p:ph type="pic" sz="quarter" idx="13"/>
          </p:nvPr>
        </p:nvSpPr>
        <p:spPr>
          <a:xfrm>
            <a:off x="5994400" y="1574800"/>
            <a:ext cx="3357768" cy="4470400"/>
          </a:xfrm>
          <a:prstGeom prst="rect">
            <a:avLst/>
          </a:prstGeom>
        </p:spPr>
        <p:txBody>
          <a:bodyPr lIns="91439" tIns="45719" rIns="91439" bIns="45719" anchor="t"/>
          <a:lstStyle/>
          <a:p>
            <a:endParaRPr/>
          </a:p>
        </p:txBody>
      </p:sp>
      <p:sp>
        <p:nvSpPr>
          <p:cNvPr id="193" name="Shape 193"/>
          <p:cNvSpPr>
            <a:spLocks noGrp="1"/>
          </p:cNvSpPr>
          <p:nvPr>
            <p:ph type="title"/>
          </p:nvPr>
        </p:nvSpPr>
        <p:spPr>
          <a:xfrm>
            <a:off x="812800" y="1574800"/>
            <a:ext cx="4165600" cy="2247900"/>
          </a:xfrm>
          <a:prstGeom prst="rect">
            <a:avLst/>
          </a:prstGeom>
        </p:spPr>
        <p:txBody>
          <a:bodyPr anchor="b"/>
          <a:lstStyle>
            <a:lvl1pPr marL="0">
              <a:defRPr b="1">
                <a:solidFill>
                  <a:srgbClr val="424242"/>
                </a:solidFill>
                <a:latin typeface="Droid Sans"/>
                <a:ea typeface="Droid Sans"/>
                <a:cs typeface="Droid Sans"/>
                <a:sym typeface="Droid Sans"/>
              </a:defRPr>
            </a:lvl1pPr>
          </a:lstStyle>
          <a:p>
            <a:r>
              <a:t>Title Text</a:t>
            </a:r>
          </a:p>
        </p:txBody>
      </p:sp>
      <p:sp>
        <p:nvSpPr>
          <p:cNvPr id="194" name="Shape 194"/>
          <p:cNvSpPr>
            <a:spLocks noGrp="1"/>
          </p:cNvSpPr>
          <p:nvPr>
            <p:ph type="body" sz="quarter" idx="1"/>
          </p:nvPr>
        </p:nvSpPr>
        <p:spPr>
          <a:xfrm>
            <a:off x="812800" y="3810000"/>
            <a:ext cx="4165600" cy="2235200"/>
          </a:xfrm>
          <a:prstGeom prst="rect">
            <a:avLst/>
          </a:prstGeom>
        </p:spPr>
        <p:txBody>
          <a:bodyPr anchor="t"/>
          <a:lstStyle>
            <a:lvl1pPr marL="0" indent="0">
              <a:lnSpc>
                <a:spcPct val="110000"/>
              </a:lnSpc>
              <a:spcBef>
                <a:spcPts val="0"/>
              </a:spcBef>
              <a:buSzTx/>
              <a:buNone/>
              <a:defRPr b="1">
                <a:solidFill>
                  <a:srgbClr val="941100"/>
                </a:solidFill>
                <a:latin typeface="Droid Sans"/>
                <a:ea typeface="Droid Sans"/>
                <a:cs typeface="Droid Sans"/>
                <a:sym typeface="Droid Sans"/>
              </a:defRPr>
            </a:lvl1pPr>
            <a:lvl2pPr marL="0" indent="0">
              <a:lnSpc>
                <a:spcPct val="110000"/>
              </a:lnSpc>
              <a:spcBef>
                <a:spcPts val="0"/>
              </a:spcBef>
              <a:buSzTx/>
              <a:buNone/>
              <a:defRPr b="1">
                <a:solidFill>
                  <a:srgbClr val="941100"/>
                </a:solidFill>
                <a:latin typeface="Droid Sans"/>
                <a:ea typeface="Droid Sans"/>
                <a:cs typeface="Droid Sans"/>
                <a:sym typeface="Droid Sans"/>
              </a:defRPr>
            </a:lvl2pPr>
            <a:lvl3pPr marL="0" indent="0">
              <a:lnSpc>
                <a:spcPct val="110000"/>
              </a:lnSpc>
              <a:spcBef>
                <a:spcPts val="0"/>
              </a:spcBef>
              <a:buSzTx/>
              <a:buNone/>
              <a:defRPr b="1">
                <a:solidFill>
                  <a:srgbClr val="941100"/>
                </a:solidFill>
                <a:latin typeface="Droid Sans"/>
                <a:ea typeface="Droid Sans"/>
                <a:cs typeface="Droid Sans"/>
                <a:sym typeface="Droid Sans"/>
              </a:defRPr>
            </a:lvl3pPr>
            <a:lvl4pPr marL="0" indent="0">
              <a:lnSpc>
                <a:spcPct val="110000"/>
              </a:lnSpc>
              <a:spcBef>
                <a:spcPts val="0"/>
              </a:spcBef>
              <a:buSzTx/>
              <a:buNone/>
              <a:defRPr b="1">
                <a:solidFill>
                  <a:srgbClr val="941100"/>
                </a:solidFill>
                <a:latin typeface="Droid Sans"/>
                <a:ea typeface="Droid Sans"/>
                <a:cs typeface="Droid Sans"/>
                <a:sym typeface="Droid Sans"/>
              </a:defRPr>
            </a:lvl4pPr>
            <a:lvl5pPr marL="0" indent="0">
              <a:lnSpc>
                <a:spcPct val="110000"/>
              </a:lnSpc>
              <a:spcBef>
                <a:spcPts val="0"/>
              </a:spcBef>
              <a:buSzTx/>
              <a:buNone/>
              <a:defRPr b="1">
                <a:solidFill>
                  <a:srgbClr val="941100"/>
                </a:solidFill>
                <a:latin typeface="Droid Sans"/>
                <a:ea typeface="Droid Sans"/>
                <a:cs typeface="Droid Sans"/>
                <a:sym typeface="Droid Sans"/>
              </a:defRPr>
            </a:lvl5pPr>
          </a:lstStyle>
          <a:p>
            <a:r>
              <a:t>Body Level One</a:t>
            </a:r>
          </a:p>
          <a:p>
            <a:pPr lvl="1"/>
            <a:r>
              <a:t>Body Level Two</a:t>
            </a:r>
          </a:p>
          <a:p>
            <a:pPr lvl="2"/>
            <a:r>
              <a:t>Body Level Three</a:t>
            </a:r>
          </a:p>
          <a:p>
            <a:pPr lvl="3"/>
            <a:r>
              <a:t>Body Level Four</a:t>
            </a:r>
          </a:p>
          <a:p>
            <a:pPr lvl="4"/>
            <a:r>
              <a:t>Body Level Five</a:t>
            </a:r>
          </a:p>
        </p:txBody>
      </p:sp>
      <p:sp>
        <p:nvSpPr>
          <p:cNvPr id="195" name="Shape 1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02" name="Shape 202"/>
          <p:cNvSpPr>
            <a:spLocks noGrp="1"/>
          </p:cNvSpPr>
          <p:nvPr>
            <p:ph type="pic" sz="quarter" idx="13"/>
          </p:nvPr>
        </p:nvSpPr>
        <p:spPr>
          <a:xfrm>
            <a:off x="5994400" y="2159000"/>
            <a:ext cx="3357768" cy="4470400"/>
          </a:xfrm>
          <a:prstGeom prst="rect">
            <a:avLst/>
          </a:prstGeom>
          <a:ln w="9525">
            <a:round/>
          </a:ln>
        </p:spPr>
        <p:txBody>
          <a:bodyPr lIns="91439" tIns="45719" rIns="91439" bIns="45719" anchor="t"/>
          <a:lstStyle/>
          <a:p>
            <a:endParaRPr/>
          </a:p>
        </p:txBody>
      </p:sp>
      <p:sp>
        <p:nvSpPr>
          <p:cNvPr id="203" name="Shape 203"/>
          <p:cNvSpPr>
            <a:spLocks noGrp="1"/>
          </p:cNvSpPr>
          <p:nvPr>
            <p:ph type="title"/>
          </p:nvPr>
        </p:nvSpPr>
        <p:spPr>
          <a:prstGeom prst="rect">
            <a:avLst/>
          </a:prstGeom>
        </p:spPr>
        <p:txBody>
          <a:bodyPr/>
          <a:lstStyle/>
          <a:p>
            <a:r>
              <a:t>Title Text</a:t>
            </a:r>
          </a:p>
        </p:txBody>
      </p:sp>
      <p:sp>
        <p:nvSpPr>
          <p:cNvPr id="204" name="Shape 204"/>
          <p:cNvSpPr>
            <a:spLocks noGrp="1"/>
          </p:cNvSpPr>
          <p:nvPr>
            <p:ph type="body" sz="half" idx="1"/>
          </p:nvPr>
        </p:nvSpPr>
        <p:spPr>
          <a:xfrm>
            <a:off x="812800" y="2159000"/>
            <a:ext cx="4165600" cy="4470400"/>
          </a:xfrm>
          <a:prstGeom prst="rect">
            <a:avLst/>
          </a:prstGeom>
        </p:spPr>
        <p:txBody>
          <a:bodyPr/>
          <a:lstStyle>
            <a:lvl1pPr>
              <a:spcBef>
                <a:spcPts val="2500"/>
              </a:spcBef>
              <a:buBlip>
                <a:blip r:embed="rId2"/>
              </a:buBlip>
            </a:lvl1pPr>
            <a:lvl2pPr>
              <a:spcBef>
                <a:spcPts val="2500"/>
              </a:spcBef>
              <a:buBlip>
                <a:blip r:embed="rId2"/>
              </a:buBlip>
            </a:lvl2pPr>
            <a:lvl3pPr>
              <a:spcBef>
                <a:spcPts val="2500"/>
              </a:spcBef>
              <a:buBlip>
                <a:blip r:embed="rId2"/>
              </a:buBlip>
            </a:lvl3pPr>
            <a:lvl4pPr>
              <a:spcBef>
                <a:spcPts val="2500"/>
              </a:spcBef>
              <a:buBlip>
                <a:blip r:embed="rId2"/>
              </a:buBlip>
            </a:lvl4pPr>
            <a:lvl5pPr>
              <a:spcBef>
                <a:spcPts val="25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05" name="Shape 2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212" name="Shape 212"/>
          <p:cNvSpPr>
            <a:spLocks noGrp="1"/>
          </p:cNvSpPr>
          <p:nvPr>
            <p:ph type="title"/>
          </p:nvPr>
        </p:nvSpPr>
        <p:spPr>
          <a:prstGeom prst="rect">
            <a:avLst/>
          </a:prstGeom>
        </p:spPr>
        <p:txBody>
          <a:bodyPr/>
          <a:lstStyle/>
          <a:p>
            <a:r>
              <a:t>Title Text</a:t>
            </a:r>
          </a:p>
        </p:txBody>
      </p:sp>
      <p:sp>
        <p:nvSpPr>
          <p:cNvPr id="213" name="Shape 213"/>
          <p:cNvSpPr>
            <a:spLocks noGrp="1"/>
          </p:cNvSpPr>
          <p:nvPr>
            <p:ph type="body" sz="half" idx="1"/>
          </p:nvPr>
        </p:nvSpPr>
        <p:spPr>
          <a:xfrm>
            <a:off x="812800" y="2159000"/>
            <a:ext cx="4165600" cy="4470400"/>
          </a:xfrm>
          <a:prstGeom prst="rect">
            <a:avLst/>
          </a:prstGeom>
        </p:spPr>
        <p:txBody>
          <a:bodyPr/>
          <a:lstStyle>
            <a:lvl1pPr>
              <a:spcBef>
                <a:spcPts val="2500"/>
              </a:spcBef>
              <a:buBlip>
                <a:blip r:embed="rId2"/>
              </a:buBlip>
            </a:lvl1pPr>
            <a:lvl2pPr>
              <a:spcBef>
                <a:spcPts val="2500"/>
              </a:spcBef>
              <a:buBlip>
                <a:blip r:embed="rId2"/>
              </a:buBlip>
            </a:lvl2pPr>
            <a:lvl3pPr>
              <a:spcBef>
                <a:spcPts val="2500"/>
              </a:spcBef>
              <a:buBlip>
                <a:blip r:embed="rId2"/>
              </a:buBlip>
            </a:lvl3pPr>
            <a:lvl4pPr>
              <a:spcBef>
                <a:spcPts val="2500"/>
              </a:spcBef>
              <a:buBlip>
                <a:blip r:embed="rId2"/>
              </a:buBlip>
            </a:lvl4pPr>
            <a:lvl5pPr>
              <a:spcBef>
                <a:spcPts val="25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14" name="Shape 2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221" name="Shape 221"/>
          <p:cNvSpPr>
            <a:spLocks noGrp="1"/>
          </p:cNvSpPr>
          <p:nvPr>
            <p:ph type="title"/>
          </p:nvPr>
        </p:nvSpPr>
        <p:spPr>
          <a:prstGeom prst="rect">
            <a:avLst/>
          </a:prstGeom>
        </p:spPr>
        <p:txBody>
          <a:bodyPr/>
          <a:lstStyle/>
          <a:p>
            <a:r>
              <a:t>Title Text</a:t>
            </a:r>
          </a:p>
        </p:txBody>
      </p:sp>
      <p:sp>
        <p:nvSpPr>
          <p:cNvPr id="222" name="Shape 222"/>
          <p:cNvSpPr>
            <a:spLocks noGrp="1"/>
          </p:cNvSpPr>
          <p:nvPr>
            <p:ph type="body" sz="half" idx="1"/>
          </p:nvPr>
        </p:nvSpPr>
        <p:spPr>
          <a:xfrm>
            <a:off x="5181600" y="2159000"/>
            <a:ext cx="4165600" cy="4470400"/>
          </a:xfrm>
          <a:prstGeom prst="rect">
            <a:avLst/>
          </a:prstGeom>
        </p:spPr>
        <p:txBody>
          <a:bodyPr/>
          <a:lstStyle>
            <a:lvl1pPr>
              <a:spcBef>
                <a:spcPts val="2500"/>
              </a:spcBef>
              <a:buBlip>
                <a:blip r:embed="rId2"/>
              </a:buBlip>
            </a:lvl1pPr>
            <a:lvl2pPr>
              <a:spcBef>
                <a:spcPts val="2500"/>
              </a:spcBef>
              <a:buBlip>
                <a:blip r:embed="rId2"/>
              </a:buBlip>
            </a:lvl2pPr>
            <a:lvl3pPr>
              <a:spcBef>
                <a:spcPts val="2500"/>
              </a:spcBef>
              <a:buBlip>
                <a:blip r:embed="rId2"/>
              </a:buBlip>
            </a:lvl3pPr>
            <a:lvl4pPr>
              <a:spcBef>
                <a:spcPts val="2500"/>
              </a:spcBef>
              <a:buBlip>
                <a:blip r:embed="rId2"/>
              </a:buBlip>
            </a:lvl4pPr>
            <a:lvl5pPr>
              <a:spcBef>
                <a:spcPts val="25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23" name="Shape 2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xfrm>
            <a:off x="812800" y="2159000"/>
            <a:ext cx="8534400" cy="4470400"/>
          </a:xfrm>
          <a:prstGeom prst="rect">
            <a:avLst/>
          </a:prstGeom>
        </p:spPr>
        <p:txBody>
          <a:bodyPr/>
          <a:lstStyle>
            <a:lvl1pPr>
              <a:spcBef>
                <a:spcPts val="2500"/>
              </a:spcBef>
              <a:buBlip>
                <a:blip r:embed="rId2"/>
              </a:buBlip>
            </a:lvl1pPr>
            <a:lvl2pPr>
              <a:spcBef>
                <a:spcPts val="2500"/>
              </a:spcBef>
              <a:buBlip>
                <a:blip r:embed="rId2"/>
              </a:buBlip>
            </a:lvl2pPr>
            <a:lvl3pPr>
              <a:spcBef>
                <a:spcPts val="2500"/>
              </a:spcBef>
              <a:buBlip>
                <a:blip r:embed="rId2"/>
              </a:buBlip>
            </a:lvl3pPr>
            <a:lvl4pPr>
              <a:spcBef>
                <a:spcPts val="2500"/>
              </a:spcBef>
              <a:buBlip>
                <a:blip r:embed="rId2"/>
              </a:buBlip>
            </a:lvl4pPr>
            <a:lvl5pPr>
              <a:spcBef>
                <a:spcPts val="25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xfrm>
            <a:off x="812800" y="2159000"/>
            <a:ext cx="8534400" cy="4470400"/>
          </a:xfrm>
          <a:prstGeom prst="rect">
            <a:avLst/>
          </a:prstGeom>
        </p:spPr>
        <p:txBody>
          <a:bodyPr numCol="2" spcCol="426720" anchor="t"/>
          <a:lstStyle>
            <a:lvl1pPr>
              <a:spcBef>
                <a:spcPts val="2500"/>
              </a:spcBef>
              <a:buBlip>
                <a:blip r:embed="rId2"/>
              </a:buBlip>
            </a:lvl1pPr>
            <a:lvl2pPr>
              <a:spcBef>
                <a:spcPts val="2500"/>
              </a:spcBef>
              <a:buBlip>
                <a:blip r:embed="rId2"/>
              </a:buBlip>
            </a:lvl2pPr>
            <a:lvl3pPr>
              <a:spcBef>
                <a:spcPts val="2500"/>
              </a:spcBef>
              <a:buBlip>
                <a:blip r:embed="rId2"/>
              </a:buBlip>
            </a:lvl3pPr>
            <a:lvl4pPr>
              <a:spcBef>
                <a:spcPts val="2500"/>
              </a:spcBef>
              <a:buBlip>
                <a:blip r:embed="rId2"/>
              </a:buBlip>
            </a:lvl4pPr>
            <a:lvl5pPr>
              <a:spcBef>
                <a:spcPts val="25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9" name="Shape 3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7" name="Shape 4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Top">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r>
              <a:t>Title Text</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2" name="Shape 62"/>
          <p:cNvSpPr/>
          <p:nvPr/>
        </p:nvSpPr>
        <p:spPr>
          <a:xfrm>
            <a:off x="0" y="126999"/>
            <a:ext cx="10160000" cy="7188"/>
          </a:xfrm>
          <a:prstGeom prst="line">
            <a:avLst/>
          </a:prstGeom>
          <a:ln w="203200">
            <a:solidFill>
              <a:srgbClr val="424242"/>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63" name="Shape 63"/>
          <p:cNvSpPr/>
          <p:nvPr/>
        </p:nvSpPr>
        <p:spPr>
          <a:xfrm>
            <a:off x="0" y="7529810"/>
            <a:ext cx="10160000" cy="7187"/>
          </a:xfrm>
          <a:prstGeom prst="line">
            <a:avLst/>
          </a:prstGeom>
          <a:ln w="203200">
            <a:solidFill>
              <a:srgbClr val="424242"/>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64" name="Shape 64"/>
          <p:cNvSpPr/>
          <p:nvPr/>
        </p:nvSpPr>
        <p:spPr>
          <a:xfrm flipV="1">
            <a:off x="10057258" y="167402"/>
            <a:ext cx="1142" cy="7405866"/>
          </a:xfrm>
          <a:prstGeom prst="line">
            <a:avLst/>
          </a:prstGeom>
          <a:ln w="203200">
            <a:solidFill>
              <a:srgbClr val="424242"/>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65" name="Shape 65"/>
          <p:cNvSpPr/>
          <p:nvPr/>
        </p:nvSpPr>
        <p:spPr>
          <a:xfrm flipV="1">
            <a:off x="101600" y="78502"/>
            <a:ext cx="1141" cy="7405866"/>
          </a:xfrm>
          <a:prstGeom prst="line">
            <a:avLst/>
          </a:prstGeom>
          <a:ln w="215900">
            <a:solidFill>
              <a:srgbClr val="424242"/>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66" name="Shape 66"/>
          <p:cNvSpPr>
            <a:spLocks noGrp="1"/>
          </p:cNvSpPr>
          <p:nvPr>
            <p:ph type="title"/>
          </p:nvPr>
        </p:nvSpPr>
        <p:spPr>
          <a:xfrm>
            <a:off x="812800" y="2857500"/>
            <a:ext cx="8534400" cy="1905000"/>
          </a:xfrm>
          <a:prstGeom prst="rect">
            <a:avLst/>
          </a:prstGeom>
        </p:spPr>
        <p:txBody>
          <a:bodyPr/>
          <a:lstStyle/>
          <a:p>
            <a:r>
              <a:t>Title Text</a:t>
            </a:r>
          </a:p>
        </p:txBody>
      </p:sp>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 Center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4" name="Shape 74"/>
          <p:cNvSpPr>
            <a:spLocks noGrp="1"/>
          </p:cNvSpPr>
          <p:nvPr>
            <p:ph type="title"/>
          </p:nvPr>
        </p:nvSpPr>
        <p:spPr>
          <a:xfrm>
            <a:off x="1117600" y="2794000"/>
            <a:ext cx="8229600" cy="2057400"/>
          </a:xfrm>
          <a:prstGeom prst="rect">
            <a:avLst/>
          </a:prstGeom>
        </p:spPr>
        <p:txBody>
          <a:bodyPr/>
          <a:lstStyle>
            <a:lvl1pPr marL="0">
              <a:lnSpc>
                <a:spcPct val="100000"/>
              </a:lnSpc>
              <a:defRPr sz="5800">
                <a:solidFill>
                  <a:srgbClr val="DEDDDE"/>
                </a:solidFill>
                <a:latin typeface="+mj-lt"/>
                <a:ea typeface="+mj-ea"/>
                <a:cs typeface="+mj-cs"/>
                <a:sym typeface="Helvetica Neue Bold Condensed"/>
              </a:defRPr>
            </a:lvl1pPr>
          </a:lstStyle>
          <a:p>
            <a:r>
              <a:t>Title Text</a:t>
            </a:r>
          </a:p>
        </p:txBody>
      </p:sp>
      <p:sp>
        <p:nvSpPr>
          <p:cNvPr id="75" name="Shape 75"/>
          <p:cNvSpPr>
            <a:spLocks noGrp="1"/>
          </p:cNvSpPr>
          <p:nvPr>
            <p:ph type="sldNum" sz="quarter" idx="2"/>
          </p:nvPr>
        </p:nvSpPr>
        <p:spPr>
          <a:xfrm>
            <a:off x="4959818" y="7404100"/>
            <a:ext cx="255525" cy="250445"/>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 name="Shape 82"/>
          <p:cNvSpPr/>
          <p:nvPr/>
        </p:nvSpPr>
        <p:spPr>
          <a:xfrm flipV="1">
            <a:off x="217553" y="6959600"/>
            <a:ext cx="9733987" cy="1"/>
          </a:xfrm>
          <a:prstGeom prst="line">
            <a:avLst/>
          </a:prstGeom>
          <a:ln w="25400">
            <a:solidFill>
              <a:srgbClr val="A2A1A6"/>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83" name="Shape 83"/>
          <p:cNvSpPr/>
          <p:nvPr/>
        </p:nvSpPr>
        <p:spPr>
          <a:xfrm>
            <a:off x="4106928" y="6959600"/>
            <a:ext cx="1" cy="469900"/>
          </a:xfrm>
          <a:prstGeom prst="line">
            <a:avLst/>
          </a:prstGeom>
          <a:ln w="25400">
            <a:solidFill>
              <a:srgbClr val="A2A1A6"/>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84" name="Shape 84"/>
          <p:cNvSpPr/>
          <p:nvPr/>
        </p:nvSpPr>
        <p:spPr>
          <a:xfrm flipV="1">
            <a:off x="217553" y="5613400"/>
            <a:ext cx="9733987" cy="1"/>
          </a:xfrm>
          <a:prstGeom prst="line">
            <a:avLst/>
          </a:prstGeom>
          <a:ln w="25400">
            <a:solidFill>
              <a:srgbClr val="A2A1A6"/>
            </a:solidFill>
            <a:miter lim="400000"/>
          </a:ln>
        </p:spPr>
        <p:txBody>
          <a:bodyPr lIns="50800" tIns="50800" rIns="50800" bIns="50800" anchor="ctr"/>
          <a:lstStyle/>
          <a:p>
            <a:pPr algn="l">
              <a:defRPr sz="1200" cap="none">
                <a:solidFill>
                  <a:srgbClr val="000000"/>
                </a:solidFill>
                <a:latin typeface="Helvetica"/>
                <a:ea typeface="Helvetica"/>
                <a:cs typeface="Helvetica"/>
                <a:sym typeface="Helvetica"/>
              </a:defRPr>
            </a:pPr>
            <a:endParaRPr/>
          </a:p>
        </p:txBody>
      </p:sp>
      <p:sp>
        <p:nvSpPr>
          <p:cNvPr id="85" name="Shape 85"/>
          <p:cNvSpPr>
            <a:spLocks noGrp="1"/>
          </p:cNvSpPr>
          <p:nvPr>
            <p:ph type="body" sz="quarter" idx="13"/>
          </p:nvPr>
        </p:nvSpPr>
        <p:spPr>
          <a:xfrm>
            <a:off x="265514" y="5632450"/>
            <a:ext cx="727558" cy="279400"/>
          </a:xfrm>
          <a:prstGeom prst="rect">
            <a:avLst/>
          </a:prstGeom>
        </p:spPr>
        <p:txBody>
          <a:bodyPr wrap="none">
            <a:spAutoFit/>
          </a:bodyPr>
          <a:lstStyle>
            <a:lvl1pPr marL="0" indent="0">
              <a:spcBef>
                <a:spcPts val="0"/>
              </a:spcBef>
              <a:buSzTx/>
              <a:buNone/>
              <a:defRPr sz="1400" cap="all">
                <a:solidFill>
                  <a:srgbClr val="72707B"/>
                </a:solidFill>
                <a:latin typeface="+mj-lt"/>
                <a:ea typeface="+mj-ea"/>
                <a:cs typeface="+mj-cs"/>
                <a:sym typeface="Helvetica Neue Bold Condensed"/>
              </a:defRPr>
            </a:lvl1pPr>
          </a:lstStyle>
          <a:p>
            <a:r>
              <a:t>PROJECT</a:t>
            </a:r>
          </a:p>
        </p:txBody>
      </p:sp>
      <p:sp>
        <p:nvSpPr>
          <p:cNvPr id="86" name="Shape 86"/>
          <p:cNvSpPr>
            <a:spLocks noGrp="1"/>
          </p:cNvSpPr>
          <p:nvPr>
            <p:ph type="body" sz="quarter" idx="14"/>
          </p:nvPr>
        </p:nvSpPr>
        <p:spPr>
          <a:xfrm>
            <a:off x="265553" y="6965950"/>
            <a:ext cx="450902" cy="279400"/>
          </a:xfrm>
          <a:prstGeom prst="rect">
            <a:avLst/>
          </a:prstGeom>
        </p:spPr>
        <p:txBody>
          <a:bodyPr wrap="none">
            <a:spAutoFit/>
          </a:bodyPr>
          <a:lstStyle>
            <a:lvl1pPr marL="0" indent="0">
              <a:spcBef>
                <a:spcPts val="0"/>
              </a:spcBef>
              <a:buSzTx/>
              <a:buNone/>
              <a:defRPr sz="1400" cap="all">
                <a:solidFill>
                  <a:srgbClr val="72707B"/>
                </a:solidFill>
                <a:latin typeface="+mj-lt"/>
                <a:ea typeface="+mj-ea"/>
                <a:cs typeface="+mj-cs"/>
                <a:sym typeface="Helvetica Neue Bold Condensed"/>
              </a:defRPr>
            </a:lvl1pPr>
          </a:lstStyle>
          <a:p>
            <a:r>
              <a:t>DATE</a:t>
            </a:r>
          </a:p>
        </p:txBody>
      </p:sp>
      <p:sp>
        <p:nvSpPr>
          <p:cNvPr id="87" name="Shape 87"/>
          <p:cNvSpPr>
            <a:spLocks noGrp="1"/>
          </p:cNvSpPr>
          <p:nvPr>
            <p:ph type="body" sz="quarter" idx="15"/>
          </p:nvPr>
        </p:nvSpPr>
        <p:spPr>
          <a:xfrm>
            <a:off x="4154928" y="6965950"/>
            <a:ext cx="585496" cy="279400"/>
          </a:xfrm>
          <a:prstGeom prst="rect">
            <a:avLst/>
          </a:prstGeom>
        </p:spPr>
        <p:txBody>
          <a:bodyPr wrap="none">
            <a:spAutoFit/>
          </a:bodyPr>
          <a:lstStyle>
            <a:lvl1pPr marL="0" indent="0">
              <a:spcBef>
                <a:spcPts val="0"/>
              </a:spcBef>
              <a:buSzTx/>
              <a:buNone/>
              <a:defRPr sz="1400" cap="all">
                <a:solidFill>
                  <a:srgbClr val="72707B"/>
                </a:solidFill>
                <a:latin typeface="+mj-lt"/>
                <a:ea typeface="+mj-ea"/>
                <a:cs typeface="+mj-cs"/>
                <a:sym typeface="Helvetica Neue Bold Condensed"/>
              </a:defRPr>
            </a:lvl1pPr>
          </a:lstStyle>
          <a:p>
            <a:r>
              <a:t>CLIENT</a:t>
            </a:r>
          </a:p>
        </p:txBody>
      </p:sp>
      <p:sp>
        <p:nvSpPr>
          <p:cNvPr id="88" name="Shape 88"/>
          <p:cNvSpPr>
            <a:spLocks noGrp="1"/>
          </p:cNvSpPr>
          <p:nvPr>
            <p:ph type="body" sz="quarter" idx="16"/>
          </p:nvPr>
        </p:nvSpPr>
        <p:spPr>
          <a:xfrm>
            <a:off x="1108912" y="6970812"/>
            <a:ext cx="709474" cy="435967"/>
          </a:xfrm>
          <a:prstGeom prst="rect">
            <a:avLst/>
          </a:prstGeom>
        </p:spPr>
        <p:txBody>
          <a:bodyPr wrap="none">
            <a:spAutoFit/>
          </a:bodyPr>
          <a:lstStyle>
            <a:lvl1pPr marL="0" indent="0">
              <a:spcBef>
                <a:spcPts val="0"/>
              </a:spcBef>
              <a:buSzTx/>
              <a:buNone/>
              <a:defRPr sz="2400" cap="all">
                <a:solidFill>
                  <a:srgbClr val="6696B6"/>
                </a:solidFill>
                <a:latin typeface="+mj-lt"/>
                <a:ea typeface="+mj-ea"/>
                <a:cs typeface="+mj-cs"/>
                <a:sym typeface="Helvetica Neue Bold Condensed"/>
              </a:defRPr>
            </a:lvl1pPr>
          </a:lstStyle>
          <a:p>
            <a:r>
              <a:t>DATE</a:t>
            </a:r>
          </a:p>
        </p:txBody>
      </p:sp>
      <p:sp>
        <p:nvSpPr>
          <p:cNvPr id="89" name="Shape 89"/>
          <p:cNvSpPr>
            <a:spLocks noGrp="1"/>
          </p:cNvSpPr>
          <p:nvPr>
            <p:ph type="body" sz="quarter" idx="17"/>
          </p:nvPr>
        </p:nvSpPr>
        <p:spPr>
          <a:xfrm>
            <a:off x="4968521" y="6970812"/>
            <a:ext cx="805486" cy="435967"/>
          </a:xfrm>
          <a:prstGeom prst="rect">
            <a:avLst/>
          </a:prstGeom>
        </p:spPr>
        <p:txBody>
          <a:bodyPr wrap="none">
            <a:spAutoFit/>
          </a:bodyPr>
          <a:lstStyle>
            <a:lvl1pPr marL="0" indent="0">
              <a:spcBef>
                <a:spcPts val="0"/>
              </a:spcBef>
              <a:buSzTx/>
              <a:buNone/>
              <a:defRPr sz="2400" cap="all">
                <a:solidFill>
                  <a:srgbClr val="6696B6"/>
                </a:solidFill>
                <a:latin typeface="+mj-lt"/>
                <a:ea typeface="+mj-ea"/>
                <a:cs typeface="+mj-cs"/>
                <a:sym typeface="Helvetica Neue Bold Condensed"/>
              </a:defRPr>
            </a:lvl1pPr>
          </a:lstStyle>
          <a:p>
            <a:r>
              <a:t>NAME</a:t>
            </a:r>
          </a:p>
        </p:txBody>
      </p:sp>
      <p:sp>
        <p:nvSpPr>
          <p:cNvPr id="90" name="Shape 90"/>
          <p:cNvSpPr>
            <a:spLocks noGrp="1"/>
          </p:cNvSpPr>
          <p:nvPr>
            <p:ph type="pic" sz="half" idx="18"/>
          </p:nvPr>
        </p:nvSpPr>
        <p:spPr>
          <a:xfrm>
            <a:off x="292100" y="292100"/>
            <a:ext cx="3789585" cy="5257800"/>
          </a:xfrm>
          <a:prstGeom prst="rect">
            <a:avLst/>
          </a:prstGeom>
        </p:spPr>
        <p:txBody>
          <a:bodyPr lIns="91439" tIns="45719" rIns="91439" bIns="45719" anchor="t"/>
          <a:lstStyle/>
          <a:p>
            <a:endParaRPr/>
          </a:p>
        </p:txBody>
      </p:sp>
      <p:sp>
        <p:nvSpPr>
          <p:cNvPr id="91" name="Shape 91"/>
          <p:cNvSpPr>
            <a:spLocks noGrp="1"/>
          </p:cNvSpPr>
          <p:nvPr>
            <p:ph type="pic" sz="half" idx="19"/>
          </p:nvPr>
        </p:nvSpPr>
        <p:spPr>
          <a:xfrm>
            <a:off x="6083300" y="292100"/>
            <a:ext cx="3789585" cy="5257800"/>
          </a:xfrm>
          <a:prstGeom prst="rect">
            <a:avLst/>
          </a:prstGeom>
        </p:spPr>
        <p:txBody>
          <a:bodyPr lIns="91439" tIns="45719" rIns="91439" bIns="45719" anchor="t"/>
          <a:lstStyle/>
          <a:p>
            <a:endParaRPr/>
          </a:p>
        </p:txBody>
      </p:sp>
      <p:sp>
        <p:nvSpPr>
          <p:cNvPr id="92" name="Shape 92"/>
          <p:cNvSpPr>
            <a:spLocks noGrp="1"/>
          </p:cNvSpPr>
          <p:nvPr>
            <p:ph type="pic" sz="quarter" idx="20"/>
          </p:nvPr>
        </p:nvSpPr>
        <p:spPr>
          <a:xfrm>
            <a:off x="4140200" y="292100"/>
            <a:ext cx="1888035" cy="2603500"/>
          </a:xfrm>
          <a:prstGeom prst="rect">
            <a:avLst/>
          </a:prstGeom>
        </p:spPr>
        <p:txBody>
          <a:bodyPr lIns="91439" tIns="45719" rIns="91439" bIns="45719" anchor="t"/>
          <a:lstStyle/>
          <a:p>
            <a:endParaRPr/>
          </a:p>
        </p:txBody>
      </p:sp>
      <p:sp>
        <p:nvSpPr>
          <p:cNvPr id="93" name="Shape 93"/>
          <p:cNvSpPr>
            <a:spLocks noGrp="1"/>
          </p:cNvSpPr>
          <p:nvPr>
            <p:ph type="pic" sz="quarter" idx="21"/>
          </p:nvPr>
        </p:nvSpPr>
        <p:spPr>
          <a:xfrm>
            <a:off x="4140200" y="2946400"/>
            <a:ext cx="1888035" cy="2603500"/>
          </a:xfrm>
          <a:prstGeom prst="rect">
            <a:avLst/>
          </a:prstGeom>
        </p:spPr>
        <p:txBody>
          <a:bodyPr lIns="91439" tIns="45719" rIns="91439" bIns="45719" anchor="t"/>
          <a:lstStyle/>
          <a:p>
            <a:endParaRPr/>
          </a:p>
        </p:txBody>
      </p:sp>
      <p:sp>
        <p:nvSpPr>
          <p:cNvPr id="94" name="Shape 94"/>
          <p:cNvSpPr>
            <a:spLocks noGrp="1"/>
          </p:cNvSpPr>
          <p:nvPr>
            <p:ph type="title"/>
          </p:nvPr>
        </p:nvSpPr>
        <p:spPr>
          <a:xfrm>
            <a:off x="1117600" y="5549900"/>
            <a:ext cx="8470900" cy="800100"/>
          </a:xfrm>
          <a:prstGeom prst="rect">
            <a:avLst/>
          </a:prstGeom>
        </p:spPr>
        <p:txBody>
          <a:bodyPr anchor="b"/>
          <a:lstStyle>
            <a:lvl1pPr marL="0">
              <a:lnSpc>
                <a:spcPct val="100000"/>
              </a:lnSpc>
              <a:defRPr sz="5600" cap="all">
                <a:solidFill>
                  <a:srgbClr val="DEDDDE"/>
                </a:solidFill>
                <a:latin typeface="+mj-lt"/>
                <a:ea typeface="+mj-ea"/>
                <a:cs typeface="+mj-cs"/>
                <a:sym typeface="Helvetica Neue Bold Condensed"/>
              </a:defRPr>
            </a:lvl1pPr>
          </a:lstStyle>
          <a:p>
            <a:r>
              <a:t>Title Text</a:t>
            </a:r>
          </a:p>
        </p:txBody>
      </p:sp>
      <p:sp>
        <p:nvSpPr>
          <p:cNvPr id="95" name="Shape 95"/>
          <p:cNvSpPr>
            <a:spLocks noGrp="1"/>
          </p:cNvSpPr>
          <p:nvPr>
            <p:ph type="body" sz="quarter" idx="1"/>
          </p:nvPr>
        </p:nvSpPr>
        <p:spPr>
          <a:xfrm>
            <a:off x="1117600" y="6337300"/>
            <a:ext cx="8470900" cy="584200"/>
          </a:xfrm>
          <a:prstGeom prst="rect">
            <a:avLst/>
          </a:prstGeom>
        </p:spPr>
        <p:txBody>
          <a:bodyPr anchor="t"/>
          <a:lstStyle>
            <a:lvl1pPr marL="0" indent="0">
              <a:spcBef>
                <a:spcPts val="0"/>
              </a:spcBef>
              <a:buSzTx/>
              <a:buNone/>
              <a:defRPr sz="3400" cap="all">
                <a:solidFill>
                  <a:srgbClr val="DEDDDE"/>
                </a:solidFill>
                <a:latin typeface="+mj-lt"/>
                <a:ea typeface="+mj-ea"/>
                <a:cs typeface="+mj-cs"/>
                <a:sym typeface="Helvetica Neue Bold Condensed"/>
              </a:defRPr>
            </a:lvl1pPr>
            <a:lvl2pPr marL="0" indent="0">
              <a:spcBef>
                <a:spcPts val="0"/>
              </a:spcBef>
              <a:buSzTx/>
              <a:buNone/>
              <a:defRPr sz="3400" cap="all">
                <a:solidFill>
                  <a:srgbClr val="DEDDDE"/>
                </a:solidFill>
                <a:latin typeface="+mj-lt"/>
                <a:ea typeface="+mj-ea"/>
                <a:cs typeface="+mj-cs"/>
                <a:sym typeface="Helvetica Neue Bold Condensed"/>
              </a:defRPr>
            </a:lvl2pPr>
            <a:lvl3pPr marL="0" indent="0">
              <a:spcBef>
                <a:spcPts val="0"/>
              </a:spcBef>
              <a:buSzTx/>
              <a:buNone/>
              <a:defRPr sz="3400" cap="all">
                <a:solidFill>
                  <a:srgbClr val="DEDDDE"/>
                </a:solidFill>
                <a:latin typeface="+mj-lt"/>
                <a:ea typeface="+mj-ea"/>
                <a:cs typeface="+mj-cs"/>
                <a:sym typeface="Helvetica Neue Bold Condensed"/>
              </a:defRPr>
            </a:lvl3pPr>
            <a:lvl4pPr marL="0" indent="0">
              <a:spcBef>
                <a:spcPts val="0"/>
              </a:spcBef>
              <a:buSzTx/>
              <a:buNone/>
              <a:defRPr sz="3400" cap="all">
                <a:solidFill>
                  <a:srgbClr val="DEDDDE"/>
                </a:solidFill>
                <a:latin typeface="+mj-lt"/>
                <a:ea typeface="+mj-ea"/>
                <a:cs typeface="+mj-cs"/>
                <a:sym typeface="Helvetica Neue Bold Condensed"/>
              </a:defRPr>
            </a:lvl4pPr>
            <a:lvl5pPr marL="0" indent="0">
              <a:spcBef>
                <a:spcPts val="0"/>
              </a:spcBef>
              <a:buSzTx/>
              <a:buNone/>
              <a:defRPr sz="3400" cap="all">
                <a:solidFill>
                  <a:srgbClr val="DEDDDE"/>
                </a:solidFill>
                <a:latin typeface="+mj-lt"/>
                <a:ea typeface="+mj-ea"/>
                <a:cs typeface="+mj-cs"/>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2.jpeg"/><Relationship Id="rId22"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221752" y="215900"/>
            <a:ext cx="9728201" cy="7206810"/>
          </a:xfrm>
          <a:prstGeom prst="rect">
            <a:avLst/>
          </a:prstGeom>
          <a:ln w="25400">
            <a:solidFill>
              <a:srgbClr val="A2A1A6"/>
            </a:solidFill>
            <a:miter lim="400000"/>
          </a:ln>
        </p:spPr>
        <p:txBody>
          <a:bodyPr lIns="38100" tIns="38100" rIns="38100" bIns="38100" anchor="ctr"/>
          <a:lstStyle/>
          <a:p>
            <a:pPr>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 name="Shape 3"/>
          <p:cNvSpPr>
            <a:spLocks noGrp="1"/>
          </p:cNvSpPr>
          <p:nvPr>
            <p:ph type="body" idx="1"/>
          </p:nvPr>
        </p:nvSpPr>
        <p:spPr>
          <a:xfrm>
            <a:off x="812800" y="1155700"/>
            <a:ext cx="8534400" cy="5321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buBlip>
                <a:blip r:embed="rId22"/>
              </a:buBlip>
            </a:lvl1pPr>
            <a:lvl2pPr>
              <a:buBlip>
                <a:blip r:embed="rId22"/>
              </a:buBlip>
            </a:lvl2pPr>
            <a:lvl3pPr>
              <a:buBlip>
                <a:blip r:embed="rId22"/>
              </a:buBlip>
            </a:lvl3pPr>
            <a:lvl4pPr>
              <a:buBlip>
                <a:blip r:embed="rId22"/>
              </a:buBlip>
            </a:lvl4pPr>
            <a:lvl5pPr>
              <a:buBlip>
                <a:blip r:embed="rId22"/>
              </a:buBlip>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title"/>
          </p:nvPr>
        </p:nvSpPr>
        <p:spPr>
          <a:xfrm>
            <a:off x="812800" y="203200"/>
            <a:ext cx="8534400" cy="1905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r>
              <a:t>Title Text</a:t>
            </a:r>
          </a:p>
        </p:txBody>
      </p:sp>
      <p:sp>
        <p:nvSpPr>
          <p:cNvPr id="5" name="Shape 5"/>
          <p:cNvSpPr>
            <a:spLocks noGrp="1"/>
          </p:cNvSpPr>
          <p:nvPr>
            <p:ph type="sldNum" sz="quarter" idx="2"/>
          </p:nvPr>
        </p:nvSpPr>
        <p:spPr>
          <a:xfrm>
            <a:off x="4957198" y="7397750"/>
            <a:ext cx="255525" cy="250445"/>
          </a:xfrm>
          <a:prstGeom prst="rect">
            <a:avLst/>
          </a:prstGeom>
          <a:ln w="12700">
            <a:miter lim="400000"/>
          </a:ln>
        </p:spPr>
        <p:txBody>
          <a:bodyPr wrap="none" lIns="50800" tIns="50800" rIns="50800" bIns="50800">
            <a:spAutoFit/>
          </a:bodyPr>
          <a:lstStyle>
            <a:lvl1pPr>
              <a:defRPr sz="1000" cap="none">
                <a:latin typeface="Helvetica Neue"/>
                <a:ea typeface="Helvetica Neue"/>
                <a:cs typeface="Helvetica Neue"/>
                <a:sym typeface="Helvetica Neu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xmlns:p14="http://schemas.microsoft.com/office/powerpoint/2010/main" spd="med"/>
  <p:txStyles>
    <p:titleStyle>
      <a:lvl1pPr marL="319087" marR="0" indent="0" algn="l" defTabSz="457200" rtl="0" latinLnBrk="0">
        <a:lnSpc>
          <a:spcPct val="90000"/>
        </a:lnSpc>
        <a:spcBef>
          <a:spcPts val="0"/>
        </a:spcBef>
        <a:spcAft>
          <a:spcPts val="0"/>
        </a:spcAft>
        <a:buClrTx/>
        <a:buSzTx/>
        <a:buFontTx/>
        <a:buNone/>
        <a:tabLst/>
        <a:defRPr sz="6000" b="0" i="0" u="none" strike="noStrike" cap="none" spc="0" baseline="0">
          <a:ln>
            <a:noFill/>
          </a:ln>
          <a:solidFill>
            <a:srgbClr val="5C89A5"/>
          </a:solidFill>
          <a:uFillTx/>
          <a:latin typeface="+mn-lt"/>
          <a:ea typeface="+mn-ea"/>
          <a:cs typeface="+mn-cs"/>
          <a:sym typeface="Helvetica Neue Light"/>
        </a:defRPr>
      </a:lvl1pPr>
      <a:lvl2pPr marL="319087" marR="0" indent="228599" algn="l" defTabSz="457200" rtl="0" latinLnBrk="0">
        <a:lnSpc>
          <a:spcPct val="90000"/>
        </a:lnSpc>
        <a:spcBef>
          <a:spcPts val="0"/>
        </a:spcBef>
        <a:spcAft>
          <a:spcPts val="0"/>
        </a:spcAft>
        <a:buClrTx/>
        <a:buSzTx/>
        <a:buFontTx/>
        <a:buNone/>
        <a:tabLst/>
        <a:defRPr sz="6000" b="0" i="0" u="none" strike="noStrike" cap="none" spc="0" baseline="0">
          <a:ln>
            <a:noFill/>
          </a:ln>
          <a:solidFill>
            <a:srgbClr val="5C89A5"/>
          </a:solidFill>
          <a:uFillTx/>
          <a:latin typeface="+mn-lt"/>
          <a:ea typeface="+mn-ea"/>
          <a:cs typeface="+mn-cs"/>
          <a:sym typeface="Helvetica Neue Light"/>
        </a:defRPr>
      </a:lvl2pPr>
      <a:lvl3pPr marL="319087" marR="0" indent="457200" algn="l" defTabSz="457200" rtl="0" latinLnBrk="0">
        <a:lnSpc>
          <a:spcPct val="90000"/>
        </a:lnSpc>
        <a:spcBef>
          <a:spcPts val="0"/>
        </a:spcBef>
        <a:spcAft>
          <a:spcPts val="0"/>
        </a:spcAft>
        <a:buClrTx/>
        <a:buSzTx/>
        <a:buFontTx/>
        <a:buNone/>
        <a:tabLst/>
        <a:defRPr sz="6000" b="0" i="0" u="none" strike="noStrike" cap="none" spc="0" baseline="0">
          <a:ln>
            <a:noFill/>
          </a:ln>
          <a:solidFill>
            <a:srgbClr val="5C89A5"/>
          </a:solidFill>
          <a:uFillTx/>
          <a:latin typeface="+mn-lt"/>
          <a:ea typeface="+mn-ea"/>
          <a:cs typeface="+mn-cs"/>
          <a:sym typeface="Helvetica Neue Light"/>
        </a:defRPr>
      </a:lvl3pPr>
      <a:lvl4pPr marL="319087" marR="0" indent="685800" algn="l" defTabSz="457200" rtl="0" latinLnBrk="0">
        <a:lnSpc>
          <a:spcPct val="90000"/>
        </a:lnSpc>
        <a:spcBef>
          <a:spcPts val="0"/>
        </a:spcBef>
        <a:spcAft>
          <a:spcPts val="0"/>
        </a:spcAft>
        <a:buClrTx/>
        <a:buSzTx/>
        <a:buFontTx/>
        <a:buNone/>
        <a:tabLst/>
        <a:defRPr sz="6000" b="0" i="0" u="none" strike="noStrike" cap="none" spc="0" baseline="0">
          <a:ln>
            <a:noFill/>
          </a:ln>
          <a:solidFill>
            <a:srgbClr val="5C89A5"/>
          </a:solidFill>
          <a:uFillTx/>
          <a:latin typeface="+mn-lt"/>
          <a:ea typeface="+mn-ea"/>
          <a:cs typeface="+mn-cs"/>
          <a:sym typeface="Helvetica Neue Light"/>
        </a:defRPr>
      </a:lvl4pPr>
      <a:lvl5pPr marL="319087" marR="0" indent="914400" algn="l" defTabSz="457200" rtl="0" latinLnBrk="0">
        <a:lnSpc>
          <a:spcPct val="90000"/>
        </a:lnSpc>
        <a:spcBef>
          <a:spcPts val="0"/>
        </a:spcBef>
        <a:spcAft>
          <a:spcPts val="0"/>
        </a:spcAft>
        <a:buClrTx/>
        <a:buSzTx/>
        <a:buFontTx/>
        <a:buNone/>
        <a:tabLst/>
        <a:defRPr sz="6000" b="0" i="0" u="none" strike="noStrike" cap="none" spc="0" baseline="0">
          <a:ln>
            <a:noFill/>
          </a:ln>
          <a:solidFill>
            <a:srgbClr val="5C89A5"/>
          </a:solidFill>
          <a:uFillTx/>
          <a:latin typeface="+mn-lt"/>
          <a:ea typeface="+mn-ea"/>
          <a:cs typeface="+mn-cs"/>
          <a:sym typeface="Helvetica Neue Light"/>
        </a:defRPr>
      </a:lvl5pPr>
      <a:lvl6pPr marL="319087" marR="0" indent="1143000" algn="l" defTabSz="457200" rtl="0" latinLnBrk="0">
        <a:lnSpc>
          <a:spcPct val="90000"/>
        </a:lnSpc>
        <a:spcBef>
          <a:spcPts val="0"/>
        </a:spcBef>
        <a:spcAft>
          <a:spcPts val="0"/>
        </a:spcAft>
        <a:buClrTx/>
        <a:buSzTx/>
        <a:buFontTx/>
        <a:buNone/>
        <a:tabLst/>
        <a:defRPr sz="6000" b="0" i="0" u="none" strike="noStrike" cap="none" spc="0" baseline="0">
          <a:ln>
            <a:noFill/>
          </a:ln>
          <a:solidFill>
            <a:srgbClr val="5C89A5"/>
          </a:solidFill>
          <a:uFillTx/>
          <a:latin typeface="+mn-lt"/>
          <a:ea typeface="+mn-ea"/>
          <a:cs typeface="+mn-cs"/>
          <a:sym typeface="Helvetica Neue Light"/>
        </a:defRPr>
      </a:lvl6pPr>
      <a:lvl7pPr marL="319087" marR="0" indent="1371600" algn="l" defTabSz="457200" rtl="0" latinLnBrk="0">
        <a:lnSpc>
          <a:spcPct val="90000"/>
        </a:lnSpc>
        <a:spcBef>
          <a:spcPts val="0"/>
        </a:spcBef>
        <a:spcAft>
          <a:spcPts val="0"/>
        </a:spcAft>
        <a:buClrTx/>
        <a:buSzTx/>
        <a:buFontTx/>
        <a:buNone/>
        <a:tabLst/>
        <a:defRPr sz="6000" b="0" i="0" u="none" strike="noStrike" cap="none" spc="0" baseline="0">
          <a:ln>
            <a:noFill/>
          </a:ln>
          <a:solidFill>
            <a:srgbClr val="5C89A5"/>
          </a:solidFill>
          <a:uFillTx/>
          <a:latin typeface="+mn-lt"/>
          <a:ea typeface="+mn-ea"/>
          <a:cs typeface="+mn-cs"/>
          <a:sym typeface="Helvetica Neue Light"/>
        </a:defRPr>
      </a:lvl7pPr>
      <a:lvl8pPr marL="319087" marR="0" indent="1600200" algn="l" defTabSz="457200" rtl="0" latinLnBrk="0">
        <a:lnSpc>
          <a:spcPct val="90000"/>
        </a:lnSpc>
        <a:spcBef>
          <a:spcPts val="0"/>
        </a:spcBef>
        <a:spcAft>
          <a:spcPts val="0"/>
        </a:spcAft>
        <a:buClrTx/>
        <a:buSzTx/>
        <a:buFontTx/>
        <a:buNone/>
        <a:tabLst/>
        <a:defRPr sz="6000" b="0" i="0" u="none" strike="noStrike" cap="none" spc="0" baseline="0">
          <a:ln>
            <a:noFill/>
          </a:ln>
          <a:solidFill>
            <a:srgbClr val="5C89A5"/>
          </a:solidFill>
          <a:uFillTx/>
          <a:latin typeface="+mn-lt"/>
          <a:ea typeface="+mn-ea"/>
          <a:cs typeface="+mn-cs"/>
          <a:sym typeface="Helvetica Neue Light"/>
        </a:defRPr>
      </a:lvl8pPr>
      <a:lvl9pPr marL="319087" marR="0" indent="1828800" algn="l" defTabSz="457200" rtl="0" latinLnBrk="0">
        <a:lnSpc>
          <a:spcPct val="90000"/>
        </a:lnSpc>
        <a:spcBef>
          <a:spcPts val="0"/>
        </a:spcBef>
        <a:spcAft>
          <a:spcPts val="0"/>
        </a:spcAft>
        <a:buClrTx/>
        <a:buSzTx/>
        <a:buFontTx/>
        <a:buNone/>
        <a:tabLst/>
        <a:defRPr sz="6000" b="0" i="0" u="none" strike="noStrike" cap="none" spc="0" baseline="0">
          <a:ln>
            <a:noFill/>
          </a:ln>
          <a:solidFill>
            <a:srgbClr val="5C89A5"/>
          </a:solidFill>
          <a:uFillTx/>
          <a:latin typeface="+mn-lt"/>
          <a:ea typeface="+mn-ea"/>
          <a:cs typeface="+mn-cs"/>
          <a:sym typeface="Helvetica Neue Light"/>
        </a:defRPr>
      </a:lvl9pPr>
    </p:titleStyle>
    <p:bodyStyle>
      <a:lvl1pPr marL="355600" marR="0" indent="-355600" algn="l" defTabSz="457200" rtl="0" latinLnBrk="0">
        <a:lnSpc>
          <a:spcPct val="100000"/>
        </a:lnSpc>
        <a:spcBef>
          <a:spcPts val="3800"/>
        </a:spcBef>
        <a:spcAft>
          <a:spcPts val="0"/>
        </a:spcAft>
        <a:buClrTx/>
        <a:buSzPct val="50000"/>
        <a:buFontTx/>
        <a:buBlip>
          <a:blip r:embed="rId22"/>
        </a:buBlip>
        <a:tabLst/>
        <a:defRPr sz="2800" b="0" i="0" u="none" strike="noStrike" cap="none" spc="0" baseline="0">
          <a:ln>
            <a:noFill/>
          </a:ln>
          <a:solidFill>
            <a:srgbClr val="777775"/>
          </a:solidFill>
          <a:uFillTx/>
          <a:latin typeface="Helvetica Neue"/>
          <a:ea typeface="Helvetica Neue"/>
          <a:cs typeface="Helvetica Neue"/>
          <a:sym typeface="Helvetica Neue"/>
        </a:defRPr>
      </a:lvl1pPr>
      <a:lvl2pPr marL="736600" marR="0" indent="-355600" algn="l" defTabSz="457200" rtl="0" latinLnBrk="0">
        <a:lnSpc>
          <a:spcPct val="100000"/>
        </a:lnSpc>
        <a:spcBef>
          <a:spcPts val="3800"/>
        </a:spcBef>
        <a:spcAft>
          <a:spcPts val="0"/>
        </a:spcAft>
        <a:buClrTx/>
        <a:buSzPct val="50000"/>
        <a:buFontTx/>
        <a:buBlip>
          <a:blip r:embed="rId22"/>
        </a:buBlip>
        <a:tabLst/>
        <a:defRPr sz="2800" b="0" i="0" u="none" strike="noStrike" cap="none" spc="0" baseline="0">
          <a:ln>
            <a:noFill/>
          </a:ln>
          <a:solidFill>
            <a:srgbClr val="777775"/>
          </a:solidFill>
          <a:uFillTx/>
          <a:latin typeface="Helvetica Neue"/>
          <a:ea typeface="Helvetica Neue"/>
          <a:cs typeface="Helvetica Neue"/>
          <a:sym typeface="Helvetica Neue"/>
        </a:defRPr>
      </a:lvl2pPr>
      <a:lvl3pPr marL="1117600" marR="0" indent="-355600" algn="l" defTabSz="457200" rtl="0" latinLnBrk="0">
        <a:lnSpc>
          <a:spcPct val="100000"/>
        </a:lnSpc>
        <a:spcBef>
          <a:spcPts val="3800"/>
        </a:spcBef>
        <a:spcAft>
          <a:spcPts val="0"/>
        </a:spcAft>
        <a:buClrTx/>
        <a:buSzPct val="50000"/>
        <a:buFontTx/>
        <a:buBlip>
          <a:blip r:embed="rId22"/>
        </a:buBlip>
        <a:tabLst/>
        <a:defRPr sz="2800" b="0" i="0" u="none" strike="noStrike" cap="none" spc="0" baseline="0">
          <a:ln>
            <a:noFill/>
          </a:ln>
          <a:solidFill>
            <a:srgbClr val="777775"/>
          </a:solidFill>
          <a:uFillTx/>
          <a:latin typeface="Helvetica Neue"/>
          <a:ea typeface="Helvetica Neue"/>
          <a:cs typeface="Helvetica Neue"/>
          <a:sym typeface="Helvetica Neue"/>
        </a:defRPr>
      </a:lvl3pPr>
      <a:lvl4pPr marL="1498600" marR="0" indent="-355600" algn="l" defTabSz="457200" rtl="0" latinLnBrk="0">
        <a:lnSpc>
          <a:spcPct val="100000"/>
        </a:lnSpc>
        <a:spcBef>
          <a:spcPts val="3800"/>
        </a:spcBef>
        <a:spcAft>
          <a:spcPts val="0"/>
        </a:spcAft>
        <a:buClrTx/>
        <a:buSzPct val="50000"/>
        <a:buFontTx/>
        <a:buBlip>
          <a:blip r:embed="rId22"/>
        </a:buBlip>
        <a:tabLst/>
        <a:defRPr sz="2800" b="0" i="0" u="none" strike="noStrike" cap="none" spc="0" baseline="0">
          <a:ln>
            <a:noFill/>
          </a:ln>
          <a:solidFill>
            <a:srgbClr val="777775"/>
          </a:solidFill>
          <a:uFillTx/>
          <a:latin typeface="Helvetica Neue"/>
          <a:ea typeface="Helvetica Neue"/>
          <a:cs typeface="Helvetica Neue"/>
          <a:sym typeface="Helvetica Neue"/>
        </a:defRPr>
      </a:lvl4pPr>
      <a:lvl5pPr marL="1879600" marR="0" indent="-355600" algn="l" defTabSz="457200" rtl="0" latinLnBrk="0">
        <a:lnSpc>
          <a:spcPct val="100000"/>
        </a:lnSpc>
        <a:spcBef>
          <a:spcPts val="3800"/>
        </a:spcBef>
        <a:spcAft>
          <a:spcPts val="0"/>
        </a:spcAft>
        <a:buClrTx/>
        <a:buSzPct val="50000"/>
        <a:buFontTx/>
        <a:buBlip>
          <a:blip r:embed="rId22"/>
        </a:buBlip>
        <a:tabLst/>
        <a:defRPr sz="2800" b="0" i="0" u="none" strike="noStrike" cap="none" spc="0" baseline="0">
          <a:ln>
            <a:noFill/>
          </a:ln>
          <a:solidFill>
            <a:srgbClr val="777775"/>
          </a:solidFill>
          <a:uFillTx/>
          <a:latin typeface="Helvetica Neue"/>
          <a:ea typeface="Helvetica Neue"/>
          <a:cs typeface="Helvetica Neue"/>
          <a:sym typeface="Helvetica Neue"/>
        </a:defRPr>
      </a:lvl5pPr>
      <a:lvl6pPr marL="2260600" marR="0" indent="-355600" algn="l" defTabSz="457200" rtl="0" latinLnBrk="0">
        <a:lnSpc>
          <a:spcPct val="100000"/>
        </a:lnSpc>
        <a:spcBef>
          <a:spcPts val="3800"/>
        </a:spcBef>
        <a:spcAft>
          <a:spcPts val="0"/>
        </a:spcAft>
        <a:buClrTx/>
        <a:buSzPct val="50000"/>
        <a:buFontTx/>
        <a:buBlip>
          <a:blip r:embed="rId22"/>
        </a:buBlip>
        <a:tabLst/>
        <a:defRPr sz="2800" b="0" i="0" u="none" strike="noStrike" cap="none" spc="0" baseline="0">
          <a:ln>
            <a:noFill/>
          </a:ln>
          <a:solidFill>
            <a:srgbClr val="777775"/>
          </a:solidFill>
          <a:uFillTx/>
          <a:latin typeface="Helvetica Neue"/>
          <a:ea typeface="Helvetica Neue"/>
          <a:cs typeface="Helvetica Neue"/>
          <a:sym typeface="Helvetica Neue"/>
        </a:defRPr>
      </a:lvl6pPr>
      <a:lvl7pPr marL="2641600" marR="0" indent="-355600" algn="l" defTabSz="457200" rtl="0" latinLnBrk="0">
        <a:lnSpc>
          <a:spcPct val="100000"/>
        </a:lnSpc>
        <a:spcBef>
          <a:spcPts val="3800"/>
        </a:spcBef>
        <a:spcAft>
          <a:spcPts val="0"/>
        </a:spcAft>
        <a:buClrTx/>
        <a:buSzPct val="50000"/>
        <a:buFontTx/>
        <a:buBlip>
          <a:blip r:embed="rId22"/>
        </a:buBlip>
        <a:tabLst/>
        <a:defRPr sz="2800" b="0" i="0" u="none" strike="noStrike" cap="none" spc="0" baseline="0">
          <a:ln>
            <a:noFill/>
          </a:ln>
          <a:solidFill>
            <a:srgbClr val="777775"/>
          </a:solidFill>
          <a:uFillTx/>
          <a:latin typeface="Helvetica Neue"/>
          <a:ea typeface="Helvetica Neue"/>
          <a:cs typeface="Helvetica Neue"/>
          <a:sym typeface="Helvetica Neue"/>
        </a:defRPr>
      </a:lvl7pPr>
      <a:lvl8pPr marL="3022600" marR="0" indent="-355600" algn="l" defTabSz="457200" rtl="0" latinLnBrk="0">
        <a:lnSpc>
          <a:spcPct val="100000"/>
        </a:lnSpc>
        <a:spcBef>
          <a:spcPts val="3800"/>
        </a:spcBef>
        <a:spcAft>
          <a:spcPts val="0"/>
        </a:spcAft>
        <a:buClrTx/>
        <a:buSzPct val="50000"/>
        <a:buFontTx/>
        <a:buBlip>
          <a:blip r:embed="rId22"/>
        </a:buBlip>
        <a:tabLst/>
        <a:defRPr sz="2800" b="0" i="0" u="none" strike="noStrike" cap="none" spc="0" baseline="0">
          <a:ln>
            <a:noFill/>
          </a:ln>
          <a:solidFill>
            <a:srgbClr val="777775"/>
          </a:solidFill>
          <a:uFillTx/>
          <a:latin typeface="Helvetica Neue"/>
          <a:ea typeface="Helvetica Neue"/>
          <a:cs typeface="Helvetica Neue"/>
          <a:sym typeface="Helvetica Neue"/>
        </a:defRPr>
      </a:lvl8pPr>
      <a:lvl9pPr marL="3403600" marR="0" indent="-355600" algn="l" defTabSz="457200" rtl="0" latinLnBrk="0">
        <a:lnSpc>
          <a:spcPct val="100000"/>
        </a:lnSpc>
        <a:spcBef>
          <a:spcPts val="3800"/>
        </a:spcBef>
        <a:spcAft>
          <a:spcPts val="0"/>
        </a:spcAft>
        <a:buClrTx/>
        <a:buSzPct val="50000"/>
        <a:buFontTx/>
        <a:buBlip>
          <a:blip r:embed="rId22"/>
        </a:buBlip>
        <a:tabLst/>
        <a:defRPr sz="2800" b="0" i="0" u="none" strike="noStrike" cap="none" spc="0" baseline="0">
          <a:ln>
            <a:noFill/>
          </a:ln>
          <a:solidFill>
            <a:srgbClr val="777775"/>
          </a:solidFill>
          <a:uFillTx/>
          <a:latin typeface="Helvetica Neue"/>
          <a:ea typeface="Helvetica Neue"/>
          <a:cs typeface="Helvetica Neue"/>
          <a:sym typeface="Helvetica Neue"/>
        </a:defRPr>
      </a:lvl9pPr>
    </p:bodyStyle>
    <p:otherStyle>
      <a:lvl1pPr marL="0" marR="0" indent="0" algn="ct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1pPr>
      <a:lvl2pPr marL="0" marR="0" indent="228600" algn="ct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2pPr>
      <a:lvl3pPr marL="0" marR="0" indent="457200" algn="ct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3pPr>
      <a:lvl4pPr marL="0" marR="0" indent="685800" algn="ct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4pPr>
      <a:lvl5pPr marL="0" marR="0" indent="914400" algn="ct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5pPr>
      <a:lvl6pPr marL="0" marR="0" indent="1143000" algn="ct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6pPr>
      <a:lvl7pPr marL="0" marR="0" indent="1371600" algn="ct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7pPr>
      <a:lvl8pPr marL="0" marR="0" indent="1600200" algn="ct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8pPr>
      <a:lvl9pPr marL="0" marR="0" indent="1828800" algn="ct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Relationship Id="rId4" Type="http://schemas.openxmlformats.org/officeDocument/2006/relationships/hyperlink" Target="http://via.library.depaul.edu/cgi/viewcontent.cgi?article=1360&amp;context=vhj" TargetMode="External"/><Relationship Id="rId1" Type="http://schemas.openxmlformats.org/officeDocument/2006/relationships/slideLayout" Target="../slideLayouts/slideLayout16.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png"/><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pn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p:nvPr/>
        </p:nvSpPr>
        <p:spPr>
          <a:xfrm>
            <a:off x="228600" y="228600"/>
            <a:ext cx="9715500" cy="5118100"/>
          </a:xfrm>
          <a:prstGeom prst="rect">
            <a:avLst/>
          </a:prstGeom>
          <a:solidFill>
            <a:srgbClr val="FFFFFF">
              <a:alpha val="81000"/>
            </a:srgbClr>
          </a:solidFill>
          <a:ln w="12700">
            <a:miter lim="400000"/>
          </a:ln>
        </p:spPr>
        <p:txBody>
          <a:bodyPr lIns="38100" tIns="38100" rIns="38100" bIns="38100" anchor="ctr"/>
          <a:lstStyle/>
          <a:p>
            <a:pPr>
              <a:defRPr sz="2200" cap="none">
                <a:solidFill>
                  <a:srgbClr val="FFFFFF"/>
                </a:solidFill>
                <a:effectLst>
                  <a:outerShdw blurRad="25400" dist="42435" dir="2388334" rotWithShape="0">
                    <a:srgbClr val="000000">
                      <a:alpha val="48275"/>
                    </a:srgbClr>
                  </a:outerShdw>
                </a:effectLst>
                <a:latin typeface="Helvetica Neue"/>
                <a:ea typeface="Helvetica Neue"/>
                <a:cs typeface="Helvetica Neue"/>
                <a:sym typeface="Helvetica Neue"/>
              </a:defRPr>
            </a:pPr>
            <a:endParaRPr/>
          </a:p>
        </p:txBody>
      </p:sp>
      <p:pic>
        <p:nvPicPr>
          <p:cNvPr id="233" name="0ZANAM26.jpg"/>
          <p:cNvPicPr>
            <a:picLocks noChangeAspect="1"/>
          </p:cNvPicPr>
          <p:nvPr/>
        </p:nvPicPr>
        <p:blipFill>
          <a:blip r:embed="rId2">
            <a:extLst/>
          </a:blip>
          <a:srcRect l="41424" t="32257" r="14116" b="28201"/>
          <a:stretch>
            <a:fillRect/>
          </a:stretch>
        </p:blipFill>
        <p:spPr>
          <a:xfrm>
            <a:off x="233748" y="234950"/>
            <a:ext cx="9702801" cy="7175500"/>
          </a:xfrm>
          <a:prstGeom prst="rect">
            <a:avLst/>
          </a:prstGeom>
          <a:ln w="12700">
            <a:miter lim="400000"/>
          </a:ln>
        </p:spPr>
      </p:pic>
      <p:sp>
        <p:nvSpPr>
          <p:cNvPr id="234" name="Shape 234"/>
          <p:cNvSpPr/>
          <p:nvPr/>
        </p:nvSpPr>
        <p:spPr>
          <a:xfrm>
            <a:off x="406400" y="3378200"/>
            <a:ext cx="6692900" cy="1587500"/>
          </a:xfrm>
          <a:prstGeom prst="rect">
            <a:avLst/>
          </a:prstGeom>
          <a:blipFill>
            <a:blip r:embed="rId3">
              <a:alphaModFix amt="74000"/>
            </a:blip>
          </a:blipFill>
          <a:ln w="12700">
            <a:miter lim="400000"/>
          </a:ln>
        </p:spPr>
        <p:txBody>
          <a:bodyPr lIns="38100" tIns="38100" rIns="38100" bIns="38100" anchor="ctr"/>
          <a:lstStyle/>
          <a:p>
            <a:pPr>
              <a:defRPr sz="2200" cap="none">
                <a:solidFill>
                  <a:srgbClr val="FFFFFF"/>
                </a:solidFill>
                <a:effectLst>
                  <a:outerShdw blurRad="25400" dist="42435" dir="2388334" rotWithShape="0">
                    <a:srgbClr val="000000">
                      <a:alpha val="48275"/>
                    </a:srgbClr>
                  </a:outerShdw>
                </a:effectLst>
                <a:latin typeface="Helvetica Neue"/>
                <a:ea typeface="Helvetica Neue"/>
                <a:cs typeface="Helvetica Neue"/>
                <a:sym typeface="Helvetica Neue"/>
              </a:defRPr>
            </a:pPr>
            <a:endParaRPr/>
          </a:p>
        </p:txBody>
      </p:sp>
      <p:sp>
        <p:nvSpPr>
          <p:cNvPr id="235" name="Shape 235"/>
          <p:cNvSpPr>
            <a:spLocks noGrp="1"/>
          </p:cNvSpPr>
          <p:nvPr>
            <p:ph type="title"/>
          </p:nvPr>
        </p:nvSpPr>
        <p:spPr>
          <a:xfrm>
            <a:off x="469900" y="2768600"/>
            <a:ext cx="6350000" cy="2628900"/>
          </a:xfrm>
          <a:prstGeom prst="rect">
            <a:avLst/>
          </a:prstGeom>
        </p:spPr>
        <p:txBody>
          <a:bodyPr anchor="ctr"/>
          <a:lstStyle/>
          <a:p>
            <a:pPr algn="ctr">
              <a:lnSpc>
                <a:spcPct val="70000"/>
              </a:lnSpc>
              <a:defRPr sz="3000"/>
            </a:pPr>
            <a:r>
              <a:rPr>
                <a:solidFill>
                  <a:srgbClr val="EBEBEB"/>
                </a:solidFill>
              </a:rPr>
              <a:t>The</a:t>
            </a:r>
            <a:r>
              <a:t> </a:t>
            </a:r>
            <a:r>
              <a:rPr sz="3600">
                <a:solidFill>
                  <a:srgbClr val="FF2F92"/>
                </a:solidFill>
              </a:rPr>
              <a:t>counter-cultural</a:t>
            </a:r>
            <a:r>
              <a:rPr>
                <a:solidFill>
                  <a:srgbClr val="EBEBEB"/>
                </a:solidFill>
              </a:rPr>
              <a:t>, </a:t>
            </a:r>
          </a:p>
          <a:p>
            <a:pPr algn="ctr">
              <a:defRPr sz="3000"/>
            </a:pPr>
            <a:r>
              <a:rPr sz="4400">
                <a:solidFill>
                  <a:srgbClr val="0096FF"/>
                </a:solidFill>
              </a:rPr>
              <a:t>action-proven</a:t>
            </a:r>
            <a:r>
              <a:t> </a:t>
            </a:r>
            <a:r>
              <a:rPr sz="3300">
                <a:solidFill>
                  <a:srgbClr val="EBEBEB"/>
                </a:solidFill>
              </a:rPr>
              <a:t>spirituality</a:t>
            </a:r>
            <a:endParaRPr>
              <a:solidFill>
                <a:srgbClr val="EBEBEB"/>
              </a:solidFill>
            </a:endParaRPr>
          </a:p>
          <a:p>
            <a:pPr algn="ctr">
              <a:defRPr sz="2800"/>
            </a:pPr>
            <a:r>
              <a:rPr>
                <a:solidFill>
                  <a:srgbClr val="EBEBEB"/>
                </a:solidFill>
              </a:rPr>
              <a:t>of the Society of St. Vincent de Paul</a:t>
            </a:r>
          </a:p>
        </p:txBody>
      </p:sp>
      <p:sp>
        <p:nvSpPr>
          <p:cNvPr id="236" name="Shape 236"/>
          <p:cNvSpPr/>
          <p:nvPr/>
        </p:nvSpPr>
        <p:spPr>
          <a:xfrm>
            <a:off x="3098800" y="5689600"/>
            <a:ext cx="6692900" cy="1587500"/>
          </a:xfrm>
          <a:prstGeom prst="rect">
            <a:avLst/>
          </a:prstGeom>
          <a:blipFill>
            <a:blip r:embed="rId3">
              <a:alphaModFix amt="80000"/>
            </a:blip>
          </a:blipFill>
          <a:ln w="12700">
            <a:miter lim="400000"/>
          </a:ln>
        </p:spPr>
        <p:txBody>
          <a:bodyPr lIns="38100" tIns="38100" rIns="38100" bIns="38100" anchor="ctr"/>
          <a:lstStyle/>
          <a:p>
            <a:pPr>
              <a:defRPr sz="2200" cap="none">
                <a:solidFill>
                  <a:srgbClr val="FFFFFF"/>
                </a:solidFill>
                <a:effectLst>
                  <a:outerShdw blurRad="25400" dist="42435" dir="2388334" rotWithShape="0">
                    <a:srgbClr val="000000">
                      <a:alpha val="48275"/>
                    </a:srgbClr>
                  </a:outerShdw>
                </a:effectLst>
                <a:latin typeface="Helvetica Neue"/>
                <a:ea typeface="Helvetica Neue"/>
                <a:cs typeface="Helvetica Neue"/>
                <a:sym typeface="Helvetica Neue"/>
              </a:defRPr>
            </a:pPr>
            <a:endParaRPr/>
          </a:p>
        </p:txBody>
      </p:sp>
      <p:sp>
        <p:nvSpPr>
          <p:cNvPr id="237" name="Shape 237"/>
          <p:cNvSpPr>
            <a:spLocks noGrp="1"/>
          </p:cNvSpPr>
          <p:nvPr>
            <p:ph type="body" sz="quarter" idx="1"/>
          </p:nvPr>
        </p:nvSpPr>
        <p:spPr>
          <a:xfrm>
            <a:off x="3162300" y="5689600"/>
            <a:ext cx="6667500" cy="1587500"/>
          </a:xfrm>
          <a:prstGeom prst="rect">
            <a:avLst/>
          </a:prstGeom>
        </p:spPr>
        <p:txBody>
          <a:bodyPr anchor="ctr"/>
          <a:lstStyle/>
          <a:p>
            <a:pPr>
              <a:lnSpc>
                <a:spcPct val="30000"/>
              </a:lnSpc>
              <a:defRPr sz="1700" b="0">
                <a:solidFill>
                  <a:srgbClr val="FFF2D5"/>
                </a:solidFill>
              </a:defRPr>
            </a:pPr>
            <a:r>
              <a:t>Based on the Vincentian Heritage Journal Article: </a:t>
            </a:r>
          </a:p>
          <a:p>
            <a:pPr>
              <a:defRPr sz="1700" b="0">
                <a:solidFill>
                  <a:srgbClr val="FFF2D5"/>
                </a:solidFill>
              </a:defRPr>
            </a:pPr>
            <a:endParaRPr/>
          </a:p>
          <a:p>
            <a:pPr>
              <a:defRPr sz="1700" b="0">
                <a:solidFill>
                  <a:srgbClr val="FFF2D5"/>
                </a:solidFill>
              </a:defRPr>
            </a:pPr>
            <a:r>
              <a:rPr>
                <a:hlinkClick r:id="rId4"/>
              </a:rPr>
              <a:t>“Frédéric Ozanam's Tactical Wisdom For Today's Consumer Society”  </a:t>
            </a:r>
          </a:p>
          <a:p>
            <a:pPr>
              <a:defRPr sz="1700" b="0">
                <a:solidFill>
                  <a:srgbClr val="FFF2D5"/>
                </a:solidFill>
              </a:defRPr>
            </a:pPr>
            <a:r>
              <a:rPr>
                <a:hlinkClick r:id="rId4"/>
              </a:rPr>
              <a:t>             by Thomas McKenna, C.M.</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41751"/>
        </a:solidFill>
        <a:effectLst/>
      </p:bgPr>
    </p:bg>
    <p:spTree>
      <p:nvGrpSpPr>
        <p:cNvPr id="1" name=""/>
        <p:cNvGrpSpPr/>
        <p:nvPr/>
      </p:nvGrpSpPr>
      <p:grpSpPr>
        <a:xfrm>
          <a:off x="0" y="0"/>
          <a:ext cx="0" cy="0"/>
          <a:chOff x="0" y="0"/>
          <a:chExt cx="0" cy="0"/>
        </a:xfrm>
      </p:grpSpPr>
      <p:sp>
        <p:nvSpPr>
          <p:cNvPr id="274" name="Shape 274"/>
          <p:cNvSpPr>
            <a:spLocks noGrp="1"/>
          </p:cNvSpPr>
          <p:nvPr>
            <p:ph type="title"/>
          </p:nvPr>
        </p:nvSpPr>
        <p:spPr>
          <a:xfrm>
            <a:off x="457200" y="431800"/>
            <a:ext cx="9398000" cy="1028700"/>
          </a:xfrm>
          <a:prstGeom prst="rect">
            <a:avLst/>
          </a:prstGeom>
        </p:spPr>
        <p:txBody>
          <a:bodyPr anchor="t"/>
          <a:lstStyle>
            <a:lvl1pPr>
              <a:defRPr sz="4700">
                <a:solidFill>
                  <a:srgbClr val="D6D6D6"/>
                </a:solidFill>
              </a:defRPr>
            </a:lvl1pPr>
          </a:lstStyle>
          <a:p>
            <a:r>
              <a:t>#2: Ground yourself in tradition</a:t>
            </a:r>
          </a:p>
        </p:txBody>
      </p:sp>
      <p:sp>
        <p:nvSpPr>
          <p:cNvPr id="275" name="Shape 275"/>
          <p:cNvSpPr>
            <a:spLocks noGrp="1"/>
          </p:cNvSpPr>
          <p:nvPr>
            <p:ph type="body" sz="half" idx="1"/>
          </p:nvPr>
        </p:nvSpPr>
        <p:spPr>
          <a:xfrm>
            <a:off x="5372100" y="1562100"/>
            <a:ext cx="4356100" cy="5727700"/>
          </a:xfrm>
          <a:prstGeom prst="rect">
            <a:avLst/>
          </a:prstGeom>
        </p:spPr>
        <p:txBody>
          <a:bodyPr/>
          <a:lstStyle/>
          <a:p>
            <a:pPr>
              <a:lnSpc>
                <a:spcPct val="90000"/>
              </a:lnSpc>
              <a:spcBef>
                <a:spcPts val="1100"/>
              </a:spcBef>
              <a:defRPr sz="2700">
                <a:solidFill>
                  <a:srgbClr val="73FDFF">
                    <a:alpha val="86000"/>
                  </a:srgbClr>
                </a:solidFill>
              </a:defRPr>
            </a:pPr>
            <a:r>
              <a:rPr sz="3400"/>
              <a:t>What happens:</a:t>
            </a:r>
          </a:p>
          <a:p>
            <a:pPr marL="254000" indent="-254000">
              <a:lnSpc>
                <a:spcPct val="100000"/>
              </a:lnSpc>
              <a:spcBef>
                <a:spcPts val="500"/>
              </a:spcBef>
              <a:buSzPct val="44057"/>
              <a:buBlip>
                <a:blip r:embed="rId2"/>
              </a:buBlip>
              <a:defRPr sz="2400">
                <a:solidFill>
                  <a:srgbClr val="73FDFF">
                    <a:alpha val="86000"/>
                  </a:srgbClr>
                </a:solidFill>
              </a:defRPr>
            </a:pPr>
            <a:r>
              <a:t>I begin to forge links between the religious riches of the Christian inheritance and life's experience, particularly service experience.</a:t>
            </a:r>
          </a:p>
          <a:p>
            <a:pPr marL="254000" indent="-254000">
              <a:lnSpc>
                <a:spcPct val="100000"/>
              </a:lnSpc>
              <a:spcBef>
                <a:spcPts val="500"/>
              </a:spcBef>
              <a:buSzPct val="44057"/>
              <a:buBlip>
                <a:blip r:embed="rId2"/>
              </a:buBlip>
              <a:defRPr sz="2400">
                <a:solidFill>
                  <a:srgbClr val="73FDFF">
                    <a:alpha val="86000"/>
                  </a:srgbClr>
                </a:solidFill>
              </a:defRPr>
            </a:pPr>
            <a:r>
              <a:t>This helps steer the charitable work I do and also gives it additional staying power.</a:t>
            </a:r>
          </a:p>
        </p:txBody>
      </p:sp>
      <p:sp>
        <p:nvSpPr>
          <p:cNvPr id="276" name="Shape 276"/>
          <p:cNvSpPr/>
          <p:nvPr/>
        </p:nvSpPr>
        <p:spPr>
          <a:xfrm>
            <a:off x="889000" y="2056776"/>
            <a:ext cx="3467100" cy="546100"/>
          </a:xfrm>
          <a:prstGeom prst="rect">
            <a:avLst/>
          </a:prstGeom>
          <a:solidFill>
            <a:srgbClr val="FF2F92"/>
          </a:solidFill>
          <a:ln w="12700">
            <a:miter lim="400000"/>
          </a:ln>
        </p:spPr>
        <p:txBody>
          <a:bodyPr lIns="38100" tIns="38100" rIns="38100" bIns="38100" anchor="ctr"/>
          <a:lstStyle/>
          <a:p>
            <a:pPr>
              <a:defRPr sz="2200" cap="none">
                <a:solidFill>
                  <a:srgbClr val="FFFFFF"/>
                </a:solidFill>
                <a:effectLst>
                  <a:outerShdw blurRad="25400" dist="42435" dir="2388334" rotWithShape="0">
                    <a:srgbClr val="000000">
                      <a:alpha val="48275"/>
                    </a:srgbClr>
                  </a:outerShdw>
                </a:effectLst>
                <a:latin typeface="Helvetica Neue"/>
                <a:ea typeface="Helvetica Neue"/>
                <a:cs typeface="Helvetica Neue"/>
                <a:sym typeface="Helvetica Neue"/>
              </a:defRPr>
            </a:pPr>
            <a:endParaRPr/>
          </a:p>
        </p:txBody>
      </p:sp>
      <p:sp>
        <p:nvSpPr>
          <p:cNvPr id="277" name="Shape 277"/>
          <p:cNvSpPr/>
          <p:nvPr/>
        </p:nvSpPr>
        <p:spPr>
          <a:xfrm>
            <a:off x="558800" y="1562100"/>
            <a:ext cx="4470400" cy="5740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algn="l">
              <a:lnSpc>
                <a:spcPct val="90000"/>
              </a:lnSpc>
              <a:spcBef>
                <a:spcPts val="2300"/>
              </a:spcBef>
              <a:defRPr sz="2700" b="1" cap="none">
                <a:solidFill>
                  <a:srgbClr val="FFFC79">
                    <a:alpha val="81000"/>
                  </a:srgbClr>
                </a:solidFill>
                <a:latin typeface="Droid Sans"/>
                <a:ea typeface="Droid Sans"/>
                <a:cs typeface="Droid Sans"/>
                <a:sym typeface="Droid Sans"/>
              </a:defRPr>
            </a:pPr>
            <a:r>
              <a:rPr sz="3400"/>
              <a:t>How:</a:t>
            </a:r>
          </a:p>
          <a:p>
            <a:pPr marL="317500" indent="-317500" algn="l">
              <a:spcBef>
                <a:spcPts val="800"/>
              </a:spcBef>
              <a:buSzPct val="166666"/>
              <a:buBlip>
                <a:blip r:embed="rId3"/>
              </a:buBlip>
              <a:defRPr b="1" cap="none">
                <a:solidFill>
                  <a:srgbClr val="FFFC79">
                    <a:alpha val="81000"/>
                  </a:srgbClr>
                </a:solidFill>
                <a:latin typeface="Droid Sans"/>
                <a:ea typeface="Droid Sans"/>
                <a:cs typeface="Droid Sans"/>
                <a:sym typeface="Droid Sans"/>
              </a:defRPr>
            </a:pPr>
            <a:r>
              <a:t> Theological Reflection (another of Frederic's practices, both at Conference meetings and outside of them)</a:t>
            </a:r>
          </a:p>
          <a:p>
            <a:pPr marL="317500" indent="-317500" algn="l">
              <a:spcBef>
                <a:spcPts val="800"/>
              </a:spcBef>
              <a:buSzPct val="166666"/>
              <a:buBlip>
                <a:blip r:embed="rId3"/>
              </a:buBlip>
              <a:defRPr b="1" cap="none">
                <a:solidFill>
                  <a:srgbClr val="FFFC79">
                    <a:alpha val="81000"/>
                  </a:srgbClr>
                </a:solidFill>
                <a:latin typeface="Droid Sans"/>
                <a:ea typeface="Droid Sans"/>
                <a:cs typeface="Droid Sans"/>
                <a:sym typeface="Droid Sans"/>
              </a:defRPr>
            </a:pPr>
            <a:r>
              <a:t>Tie your charitable work to the Gospel and the beliefs of the Christian tradition</a:t>
            </a:r>
          </a:p>
          <a:p>
            <a:pPr marL="317500" indent="-317500" algn="l">
              <a:spcBef>
                <a:spcPts val="800"/>
              </a:spcBef>
              <a:buSzPct val="166666"/>
              <a:buBlip>
                <a:blip r:embed="rId3"/>
              </a:buBlip>
              <a:defRPr b="1" cap="none">
                <a:solidFill>
                  <a:srgbClr val="FFFC79">
                    <a:alpha val="81000"/>
                  </a:srgbClr>
                </a:solidFill>
                <a:latin typeface="Droid Sans"/>
                <a:ea typeface="Droid Sans"/>
                <a:cs typeface="Droid Sans"/>
                <a:sym typeface="Droid Sans"/>
              </a:defRPr>
            </a:pPr>
            <a:r>
              <a:t>Enhancing the faith by word and deed</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41751"/>
        </a:solidFill>
        <a:effectLst/>
      </p:bgPr>
    </p:bg>
    <p:spTree>
      <p:nvGrpSpPr>
        <p:cNvPr id="1" name=""/>
        <p:cNvGrpSpPr/>
        <p:nvPr/>
      </p:nvGrpSpPr>
      <p:grpSpPr>
        <a:xfrm>
          <a:off x="0" y="0"/>
          <a:ext cx="0" cy="0"/>
          <a:chOff x="0" y="0"/>
          <a:chExt cx="0" cy="0"/>
        </a:xfrm>
      </p:grpSpPr>
      <p:sp>
        <p:nvSpPr>
          <p:cNvPr id="279" name="Shape 279"/>
          <p:cNvSpPr>
            <a:spLocks noGrp="1"/>
          </p:cNvSpPr>
          <p:nvPr>
            <p:ph type="title"/>
          </p:nvPr>
        </p:nvSpPr>
        <p:spPr>
          <a:xfrm>
            <a:off x="457200" y="431800"/>
            <a:ext cx="9398000" cy="1028700"/>
          </a:xfrm>
          <a:prstGeom prst="rect">
            <a:avLst/>
          </a:prstGeom>
        </p:spPr>
        <p:txBody>
          <a:bodyPr anchor="t"/>
          <a:lstStyle>
            <a:lvl1pPr>
              <a:defRPr sz="4700">
                <a:solidFill>
                  <a:srgbClr val="D6D6D6"/>
                </a:solidFill>
              </a:defRPr>
            </a:lvl1pPr>
          </a:lstStyle>
          <a:p>
            <a:r>
              <a:t>#3: Work together, not alone</a:t>
            </a:r>
          </a:p>
        </p:txBody>
      </p:sp>
      <p:sp>
        <p:nvSpPr>
          <p:cNvPr id="280" name="Shape 280"/>
          <p:cNvSpPr>
            <a:spLocks noGrp="1"/>
          </p:cNvSpPr>
          <p:nvPr>
            <p:ph type="body" sz="half" idx="1"/>
          </p:nvPr>
        </p:nvSpPr>
        <p:spPr>
          <a:xfrm>
            <a:off x="5372100" y="1562100"/>
            <a:ext cx="4356100" cy="5727700"/>
          </a:xfrm>
          <a:prstGeom prst="rect">
            <a:avLst/>
          </a:prstGeom>
        </p:spPr>
        <p:txBody>
          <a:bodyPr/>
          <a:lstStyle/>
          <a:p>
            <a:pPr>
              <a:lnSpc>
                <a:spcPct val="90000"/>
              </a:lnSpc>
              <a:spcBef>
                <a:spcPts val="1100"/>
              </a:spcBef>
              <a:defRPr sz="2700">
                <a:solidFill>
                  <a:srgbClr val="73FDFF">
                    <a:alpha val="86000"/>
                  </a:srgbClr>
                </a:solidFill>
              </a:defRPr>
            </a:pPr>
            <a:r>
              <a:rPr sz="3400"/>
              <a:t>What happens:</a:t>
            </a:r>
          </a:p>
          <a:p>
            <a:pPr marL="254000" indent="-254000">
              <a:lnSpc>
                <a:spcPct val="100000"/>
              </a:lnSpc>
              <a:spcBef>
                <a:spcPts val="500"/>
              </a:spcBef>
              <a:buSzPct val="44057"/>
              <a:buBlip>
                <a:blip r:embed="rId2"/>
              </a:buBlip>
              <a:defRPr sz="2400">
                <a:solidFill>
                  <a:srgbClr val="73FDFF">
                    <a:alpha val="86000"/>
                  </a:srgbClr>
                </a:solidFill>
              </a:defRPr>
            </a:pPr>
            <a:r>
              <a:t>I begin to value the quality and depth of relationships within my Conference</a:t>
            </a:r>
          </a:p>
          <a:p>
            <a:pPr marL="254000" indent="-254000">
              <a:lnSpc>
                <a:spcPct val="100000"/>
              </a:lnSpc>
              <a:spcBef>
                <a:spcPts val="500"/>
              </a:spcBef>
              <a:buSzPct val="44057"/>
              <a:buBlip>
                <a:blip r:embed="rId2"/>
              </a:buBlip>
              <a:defRPr sz="2400">
                <a:solidFill>
                  <a:srgbClr val="73FDFF">
                    <a:alpha val="86000"/>
                  </a:srgbClr>
                </a:solidFill>
              </a:defRPr>
            </a:pPr>
            <a:r>
              <a:t>I discover the influence that older members can have on the younger</a:t>
            </a:r>
          </a:p>
          <a:p>
            <a:pPr marL="254000" indent="-254000">
              <a:lnSpc>
                <a:spcPct val="100000"/>
              </a:lnSpc>
              <a:spcBef>
                <a:spcPts val="500"/>
              </a:spcBef>
              <a:buSzPct val="44057"/>
              <a:buBlip>
                <a:blip r:embed="rId2"/>
              </a:buBlip>
              <a:defRPr sz="2400">
                <a:solidFill>
                  <a:srgbClr val="73FDFF">
                    <a:alpha val="86000"/>
                  </a:srgbClr>
                </a:solidFill>
              </a:defRPr>
            </a:pPr>
            <a:r>
              <a:t>I begin to build lively contacts between Conferences</a:t>
            </a:r>
          </a:p>
          <a:p>
            <a:pPr marL="254000" indent="-254000">
              <a:lnSpc>
                <a:spcPct val="100000"/>
              </a:lnSpc>
              <a:spcBef>
                <a:spcPts val="500"/>
              </a:spcBef>
              <a:buSzPct val="44057"/>
              <a:buBlip>
                <a:blip r:embed="rId2"/>
              </a:buBlip>
              <a:defRPr sz="2400">
                <a:solidFill>
                  <a:srgbClr val="73FDFF">
                    <a:alpha val="86000"/>
                  </a:srgbClr>
                </a:solidFill>
              </a:defRPr>
            </a:pPr>
            <a:r>
              <a:t>I experience the joy of working closely together</a:t>
            </a:r>
          </a:p>
        </p:txBody>
      </p:sp>
      <p:sp>
        <p:nvSpPr>
          <p:cNvPr id="281" name="Shape 281"/>
          <p:cNvSpPr/>
          <p:nvPr/>
        </p:nvSpPr>
        <p:spPr>
          <a:xfrm>
            <a:off x="889000" y="2103240"/>
            <a:ext cx="2908300" cy="546100"/>
          </a:xfrm>
          <a:prstGeom prst="rect">
            <a:avLst/>
          </a:prstGeom>
          <a:solidFill>
            <a:srgbClr val="FF2F92"/>
          </a:solidFill>
          <a:ln w="12700">
            <a:miter lim="400000"/>
          </a:ln>
        </p:spPr>
        <p:txBody>
          <a:bodyPr lIns="38100" tIns="38100" rIns="38100" bIns="38100" anchor="ctr"/>
          <a:lstStyle/>
          <a:p>
            <a:pPr>
              <a:defRPr sz="2200" cap="none">
                <a:solidFill>
                  <a:srgbClr val="FFFFFF"/>
                </a:solidFill>
                <a:effectLst>
                  <a:outerShdw blurRad="25400" dist="42435" dir="2388334" rotWithShape="0">
                    <a:srgbClr val="000000">
                      <a:alpha val="48275"/>
                    </a:srgbClr>
                  </a:outerShdw>
                </a:effectLst>
                <a:latin typeface="Helvetica Neue"/>
                <a:ea typeface="Helvetica Neue"/>
                <a:cs typeface="Helvetica Neue"/>
                <a:sym typeface="Helvetica Neue"/>
              </a:defRPr>
            </a:pPr>
            <a:endParaRPr/>
          </a:p>
        </p:txBody>
      </p:sp>
      <p:sp>
        <p:nvSpPr>
          <p:cNvPr id="282" name="Shape 282"/>
          <p:cNvSpPr/>
          <p:nvPr/>
        </p:nvSpPr>
        <p:spPr>
          <a:xfrm>
            <a:off x="558800" y="1562100"/>
            <a:ext cx="4470400" cy="5740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algn="l">
              <a:lnSpc>
                <a:spcPct val="90000"/>
              </a:lnSpc>
              <a:spcBef>
                <a:spcPts val="2300"/>
              </a:spcBef>
              <a:defRPr sz="2700" b="1" cap="none">
                <a:solidFill>
                  <a:srgbClr val="FFFC79">
                    <a:alpha val="81000"/>
                  </a:srgbClr>
                </a:solidFill>
                <a:latin typeface="Droid Sans"/>
                <a:ea typeface="Droid Sans"/>
                <a:cs typeface="Droid Sans"/>
                <a:sym typeface="Droid Sans"/>
              </a:defRPr>
            </a:pPr>
            <a:r>
              <a:rPr sz="3400"/>
              <a:t>How:</a:t>
            </a:r>
          </a:p>
          <a:p>
            <a:pPr marL="317500" indent="-317500" algn="l">
              <a:spcBef>
                <a:spcPts val="800"/>
              </a:spcBef>
              <a:buSzPct val="166666"/>
              <a:buBlip>
                <a:blip r:embed="rId3"/>
              </a:buBlip>
              <a:defRPr b="1" cap="none">
                <a:solidFill>
                  <a:srgbClr val="FFFC79">
                    <a:alpha val="81000"/>
                  </a:srgbClr>
                </a:solidFill>
                <a:latin typeface="Droid Sans"/>
                <a:ea typeface="Droid Sans"/>
                <a:cs typeface="Droid Sans"/>
                <a:sym typeface="Droid Sans"/>
              </a:defRPr>
            </a:pPr>
            <a:r>
              <a:t> Communal Efforts </a:t>
            </a:r>
          </a:p>
          <a:p>
            <a:pPr algn="l">
              <a:spcBef>
                <a:spcPts val="800"/>
              </a:spcBef>
              <a:defRPr b="1" cap="none">
                <a:solidFill>
                  <a:srgbClr val="FFFC79">
                    <a:alpha val="81000"/>
                  </a:srgbClr>
                </a:solidFill>
                <a:latin typeface="Droid Sans"/>
                <a:ea typeface="Droid Sans"/>
                <a:cs typeface="Droid Sans"/>
                <a:sym typeface="Droid Sans"/>
              </a:defRPr>
            </a:pPr>
            <a:r>
              <a:t>Frederic always sought out compatriots to stand with him in the face of the cultural winds that were blowing in his day. Again and again, he thanked God for the building-up each member gave to the others.</a:t>
            </a: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41751"/>
        </a:solidFill>
        <a:effectLst/>
      </p:bgPr>
    </p:bg>
    <p:spTree>
      <p:nvGrpSpPr>
        <p:cNvPr id="1" name=""/>
        <p:cNvGrpSpPr/>
        <p:nvPr/>
      </p:nvGrpSpPr>
      <p:grpSpPr>
        <a:xfrm>
          <a:off x="0" y="0"/>
          <a:ext cx="0" cy="0"/>
          <a:chOff x="0" y="0"/>
          <a:chExt cx="0" cy="0"/>
        </a:xfrm>
      </p:grpSpPr>
      <p:sp>
        <p:nvSpPr>
          <p:cNvPr id="284" name="Shape 284"/>
          <p:cNvSpPr>
            <a:spLocks noGrp="1"/>
          </p:cNvSpPr>
          <p:nvPr>
            <p:ph type="title"/>
          </p:nvPr>
        </p:nvSpPr>
        <p:spPr>
          <a:xfrm>
            <a:off x="457200" y="431800"/>
            <a:ext cx="9398000" cy="1028700"/>
          </a:xfrm>
          <a:prstGeom prst="rect">
            <a:avLst/>
          </a:prstGeom>
        </p:spPr>
        <p:txBody>
          <a:bodyPr anchor="t"/>
          <a:lstStyle>
            <a:lvl1pPr>
              <a:defRPr sz="4700">
                <a:solidFill>
                  <a:srgbClr val="D6D6D6"/>
                </a:solidFill>
              </a:defRPr>
            </a:lvl1pPr>
          </a:lstStyle>
          <a:p>
            <a:r>
              <a:t>#4: Marry practice and theory</a:t>
            </a:r>
          </a:p>
        </p:txBody>
      </p:sp>
      <p:sp>
        <p:nvSpPr>
          <p:cNvPr id="285" name="Shape 285"/>
          <p:cNvSpPr>
            <a:spLocks noGrp="1"/>
          </p:cNvSpPr>
          <p:nvPr>
            <p:ph type="body" sz="half" idx="1"/>
          </p:nvPr>
        </p:nvSpPr>
        <p:spPr>
          <a:xfrm>
            <a:off x="5372100" y="1562100"/>
            <a:ext cx="4356100" cy="5727700"/>
          </a:xfrm>
          <a:prstGeom prst="rect">
            <a:avLst/>
          </a:prstGeom>
        </p:spPr>
        <p:txBody>
          <a:bodyPr/>
          <a:lstStyle/>
          <a:p>
            <a:pPr>
              <a:lnSpc>
                <a:spcPct val="90000"/>
              </a:lnSpc>
              <a:spcBef>
                <a:spcPts val="1100"/>
              </a:spcBef>
              <a:defRPr sz="2700">
                <a:solidFill>
                  <a:srgbClr val="73FDFF">
                    <a:alpha val="86000"/>
                  </a:srgbClr>
                </a:solidFill>
              </a:defRPr>
            </a:pPr>
            <a:r>
              <a:rPr sz="3400"/>
              <a:t>What happens:</a:t>
            </a:r>
          </a:p>
          <a:p>
            <a:pPr marL="254000" indent="-254000">
              <a:lnSpc>
                <a:spcPct val="100000"/>
              </a:lnSpc>
              <a:spcBef>
                <a:spcPts val="500"/>
              </a:spcBef>
              <a:buSzPct val="44057"/>
              <a:buBlip>
                <a:blip r:embed="rId2"/>
              </a:buBlip>
              <a:defRPr sz="2400">
                <a:solidFill>
                  <a:srgbClr val="73FDFF">
                    <a:alpha val="86000"/>
                  </a:srgbClr>
                </a:solidFill>
              </a:defRPr>
            </a:pPr>
            <a:r>
              <a:t>I, and the Society as a whole, are called to consider again the blessings that come from intertwining intelligent theory and on-the-ground operation.</a:t>
            </a:r>
          </a:p>
        </p:txBody>
      </p:sp>
      <p:sp>
        <p:nvSpPr>
          <p:cNvPr id="286" name="Shape 286"/>
          <p:cNvSpPr/>
          <p:nvPr/>
        </p:nvSpPr>
        <p:spPr>
          <a:xfrm>
            <a:off x="889000" y="2087752"/>
            <a:ext cx="3810000" cy="546100"/>
          </a:xfrm>
          <a:prstGeom prst="rect">
            <a:avLst/>
          </a:prstGeom>
          <a:solidFill>
            <a:srgbClr val="FF2F92"/>
          </a:solidFill>
          <a:ln w="12700">
            <a:miter lim="400000"/>
          </a:ln>
        </p:spPr>
        <p:txBody>
          <a:bodyPr lIns="38100" tIns="38100" rIns="38100" bIns="38100" anchor="ctr"/>
          <a:lstStyle/>
          <a:p>
            <a:pPr>
              <a:defRPr sz="2200" cap="none">
                <a:solidFill>
                  <a:srgbClr val="FFFFFF"/>
                </a:solidFill>
                <a:effectLst>
                  <a:outerShdw blurRad="25400" dist="42435" dir="2388334" rotWithShape="0">
                    <a:srgbClr val="000000">
                      <a:alpha val="48275"/>
                    </a:srgbClr>
                  </a:outerShdw>
                </a:effectLst>
                <a:latin typeface="Helvetica Neue"/>
                <a:ea typeface="Helvetica Neue"/>
                <a:cs typeface="Helvetica Neue"/>
                <a:sym typeface="Helvetica Neue"/>
              </a:defRPr>
            </a:pPr>
            <a:endParaRPr/>
          </a:p>
        </p:txBody>
      </p:sp>
      <p:sp>
        <p:nvSpPr>
          <p:cNvPr id="287" name="Shape 287"/>
          <p:cNvSpPr/>
          <p:nvPr/>
        </p:nvSpPr>
        <p:spPr>
          <a:xfrm>
            <a:off x="558800" y="1562100"/>
            <a:ext cx="4470400" cy="5740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algn="l">
              <a:lnSpc>
                <a:spcPct val="90000"/>
              </a:lnSpc>
              <a:spcBef>
                <a:spcPts val="2300"/>
              </a:spcBef>
              <a:defRPr sz="2700" b="1" cap="none">
                <a:solidFill>
                  <a:srgbClr val="FFFC79">
                    <a:alpha val="81000"/>
                  </a:srgbClr>
                </a:solidFill>
                <a:latin typeface="Droid Sans"/>
                <a:ea typeface="Droid Sans"/>
                <a:cs typeface="Droid Sans"/>
                <a:sym typeface="Droid Sans"/>
              </a:defRPr>
            </a:pPr>
            <a:r>
              <a:rPr sz="3400"/>
              <a:t>How:</a:t>
            </a:r>
          </a:p>
          <a:p>
            <a:pPr marL="317500" indent="-317500" algn="l">
              <a:spcBef>
                <a:spcPts val="800"/>
              </a:spcBef>
              <a:buSzPct val="166666"/>
              <a:buBlip>
                <a:blip r:embed="rId3"/>
              </a:buBlip>
              <a:defRPr b="1" cap="none">
                <a:solidFill>
                  <a:srgbClr val="FFFC79">
                    <a:alpha val="81000"/>
                  </a:srgbClr>
                </a:solidFill>
                <a:latin typeface="Droid Sans"/>
                <a:ea typeface="Droid Sans"/>
                <a:cs typeface="Droid Sans"/>
                <a:sym typeface="Droid Sans"/>
              </a:defRPr>
            </a:pPr>
            <a:r>
              <a:t> Do something! and learn</a:t>
            </a:r>
          </a:p>
          <a:p>
            <a:pPr algn="l">
              <a:spcBef>
                <a:spcPts val="800"/>
              </a:spcBef>
              <a:defRPr b="1" cap="none">
                <a:solidFill>
                  <a:srgbClr val="FFFC79">
                    <a:alpha val="81000"/>
                  </a:srgbClr>
                </a:solidFill>
                <a:latin typeface="Droid Sans"/>
                <a:ea typeface="Droid Sans"/>
                <a:cs typeface="Droid Sans"/>
                <a:sym typeface="Droid Sans"/>
              </a:defRPr>
            </a:pPr>
            <a:r>
              <a:t>Frederic knew that real-life practice feeds back into theoretical claims. The evolution of his academic ideas about charity and Church-State collaboration happened in large part because of his experience of serving the poor of Paris.</a:t>
            </a:r>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41751"/>
        </a:solidFill>
        <a:effectLst/>
      </p:bgPr>
    </p:bg>
    <p:spTree>
      <p:nvGrpSpPr>
        <p:cNvPr id="1" name=""/>
        <p:cNvGrpSpPr/>
        <p:nvPr/>
      </p:nvGrpSpPr>
      <p:grpSpPr>
        <a:xfrm>
          <a:off x="0" y="0"/>
          <a:ext cx="0" cy="0"/>
          <a:chOff x="0" y="0"/>
          <a:chExt cx="0" cy="0"/>
        </a:xfrm>
      </p:grpSpPr>
      <p:sp>
        <p:nvSpPr>
          <p:cNvPr id="289" name="Shape 289"/>
          <p:cNvSpPr>
            <a:spLocks noGrp="1"/>
          </p:cNvSpPr>
          <p:nvPr>
            <p:ph type="title"/>
          </p:nvPr>
        </p:nvSpPr>
        <p:spPr>
          <a:xfrm>
            <a:off x="457200" y="190500"/>
            <a:ext cx="9398000" cy="1320800"/>
          </a:xfrm>
          <a:prstGeom prst="rect">
            <a:avLst/>
          </a:prstGeom>
        </p:spPr>
        <p:txBody>
          <a:bodyPr anchor="t"/>
          <a:lstStyle/>
          <a:p>
            <a:pPr>
              <a:defRPr sz="3700">
                <a:solidFill>
                  <a:srgbClr val="D6D6D6"/>
                </a:solidFill>
              </a:defRPr>
            </a:pPr>
            <a:r>
              <a:t>#5: Resist the notion that everything can    </a:t>
            </a:r>
          </a:p>
          <a:p>
            <a:pPr>
              <a:defRPr sz="3700">
                <a:solidFill>
                  <a:srgbClr val="D6D6D6"/>
                </a:solidFill>
              </a:defRPr>
            </a:pPr>
            <a:r>
              <a:t>       be marketed, bought, and sold</a:t>
            </a:r>
          </a:p>
        </p:txBody>
      </p:sp>
      <p:sp>
        <p:nvSpPr>
          <p:cNvPr id="290" name="Shape 290"/>
          <p:cNvSpPr>
            <a:spLocks noGrp="1"/>
          </p:cNvSpPr>
          <p:nvPr>
            <p:ph type="body" sz="half" idx="1"/>
          </p:nvPr>
        </p:nvSpPr>
        <p:spPr>
          <a:xfrm>
            <a:off x="5372100" y="1562100"/>
            <a:ext cx="4356100" cy="5727700"/>
          </a:xfrm>
          <a:prstGeom prst="rect">
            <a:avLst/>
          </a:prstGeom>
        </p:spPr>
        <p:txBody>
          <a:bodyPr/>
          <a:lstStyle/>
          <a:p>
            <a:pPr>
              <a:lnSpc>
                <a:spcPct val="90000"/>
              </a:lnSpc>
              <a:spcBef>
                <a:spcPts val="1100"/>
              </a:spcBef>
              <a:defRPr sz="2700">
                <a:solidFill>
                  <a:srgbClr val="73FDFF">
                    <a:alpha val="86000"/>
                  </a:srgbClr>
                </a:solidFill>
              </a:defRPr>
            </a:pPr>
            <a:r>
              <a:rPr sz="3400"/>
              <a:t>What happens:</a:t>
            </a:r>
          </a:p>
          <a:p>
            <a:pPr marL="254000" indent="-254000">
              <a:lnSpc>
                <a:spcPct val="100000"/>
              </a:lnSpc>
              <a:spcBef>
                <a:spcPts val="500"/>
              </a:spcBef>
              <a:buSzPct val="44057"/>
              <a:buBlip>
                <a:blip r:embed="rId2"/>
              </a:buBlip>
              <a:defRPr sz="2400">
                <a:solidFill>
                  <a:srgbClr val="73FDFF">
                    <a:alpha val="86000"/>
                  </a:srgbClr>
                </a:solidFill>
              </a:defRPr>
            </a:pPr>
            <a:r>
              <a:t>I look at tradition as a table from which to nourish my mind and heart</a:t>
            </a:r>
          </a:p>
          <a:p>
            <a:pPr marL="254000" indent="-254000">
              <a:lnSpc>
                <a:spcPct val="100000"/>
              </a:lnSpc>
              <a:spcBef>
                <a:spcPts val="500"/>
              </a:spcBef>
              <a:buSzPct val="44057"/>
              <a:buBlip>
                <a:blip r:embed="rId2"/>
              </a:buBlip>
              <a:defRPr sz="2400">
                <a:solidFill>
                  <a:srgbClr val="73FDFF">
                    <a:alpha val="86000"/>
                  </a:srgbClr>
                </a:solidFill>
              </a:defRPr>
            </a:pPr>
            <a:r>
              <a:t>In the footsteps of Ozanam, Rosalie Rendu, St. Vincent de Paul, and Jesus Himself, I have regular interaction with poor persons</a:t>
            </a:r>
          </a:p>
        </p:txBody>
      </p:sp>
      <p:sp>
        <p:nvSpPr>
          <p:cNvPr id="291" name="Shape 291"/>
          <p:cNvSpPr/>
          <p:nvPr/>
        </p:nvSpPr>
        <p:spPr>
          <a:xfrm>
            <a:off x="889000" y="2087752"/>
            <a:ext cx="4076700" cy="546100"/>
          </a:xfrm>
          <a:prstGeom prst="rect">
            <a:avLst/>
          </a:prstGeom>
          <a:solidFill>
            <a:srgbClr val="FF2F92"/>
          </a:solidFill>
          <a:ln w="12700">
            <a:miter lim="400000"/>
          </a:ln>
        </p:spPr>
        <p:txBody>
          <a:bodyPr lIns="38100" tIns="38100" rIns="38100" bIns="38100" anchor="ctr"/>
          <a:lstStyle/>
          <a:p>
            <a:pPr>
              <a:defRPr sz="2200" cap="none">
                <a:solidFill>
                  <a:srgbClr val="FFFFFF"/>
                </a:solidFill>
                <a:effectLst>
                  <a:outerShdw blurRad="25400" dist="42435" dir="2388334" rotWithShape="0">
                    <a:srgbClr val="000000">
                      <a:alpha val="48275"/>
                    </a:srgbClr>
                  </a:outerShdw>
                </a:effectLst>
                <a:latin typeface="Helvetica Neue"/>
                <a:ea typeface="Helvetica Neue"/>
                <a:cs typeface="Helvetica Neue"/>
                <a:sym typeface="Helvetica Neue"/>
              </a:defRPr>
            </a:pPr>
            <a:endParaRPr/>
          </a:p>
        </p:txBody>
      </p:sp>
      <p:sp>
        <p:nvSpPr>
          <p:cNvPr id="292" name="Shape 292"/>
          <p:cNvSpPr/>
          <p:nvPr/>
        </p:nvSpPr>
        <p:spPr>
          <a:xfrm>
            <a:off x="558800" y="1562100"/>
            <a:ext cx="4470400" cy="5740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algn="l">
              <a:lnSpc>
                <a:spcPct val="90000"/>
              </a:lnSpc>
              <a:spcBef>
                <a:spcPts val="2300"/>
              </a:spcBef>
              <a:defRPr sz="2700" b="1" cap="none">
                <a:solidFill>
                  <a:srgbClr val="FFFC79">
                    <a:alpha val="81000"/>
                  </a:srgbClr>
                </a:solidFill>
                <a:latin typeface="Droid Sans"/>
                <a:ea typeface="Droid Sans"/>
                <a:cs typeface="Droid Sans"/>
                <a:sym typeface="Droid Sans"/>
              </a:defRPr>
            </a:pPr>
            <a:r>
              <a:rPr sz="3400"/>
              <a:t>How:</a:t>
            </a:r>
          </a:p>
          <a:p>
            <a:pPr marL="317500" indent="-317500" algn="l">
              <a:spcBef>
                <a:spcPts val="800"/>
              </a:spcBef>
              <a:buSzPct val="166666"/>
              <a:buBlip>
                <a:blip r:embed="rId3"/>
              </a:buBlip>
              <a:defRPr b="1" cap="none">
                <a:solidFill>
                  <a:srgbClr val="FFFC79">
                    <a:alpha val="81000"/>
                  </a:srgbClr>
                </a:solidFill>
                <a:latin typeface="Droid Sans"/>
                <a:ea typeface="Droid Sans"/>
                <a:cs typeface="Droid Sans"/>
                <a:sym typeface="Droid Sans"/>
              </a:defRPr>
            </a:pPr>
            <a:r>
              <a:t> Encounter God in the poor</a:t>
            </a:r>
          </a:p>
          <a:p>
            <a:pPr algn="l">
              <a:spcBef>
                <a:spcPts val="800"/>
              </a:spcBef>
              <a:defRPr b="1" cap="none">
                <a:solidFill>
                  <a:srgbClr val="FFFC79">
                    <a:alpha val="81000"/>
                  </a:srgbClr>
                </a:solidFill>
                <a:latin typeface="Droid Sans"/>
                <a:ea typeface="Droid Sans"/>
                <a:cs typeface="Droid Sans"/>
                <a:sym typeface="Droid Sans"/>
              </a:defRPr>
            </a:pPr>
            <a:r>
              <a:t>Frederic esteemed tradition and regarded it as a living and encompassing thing, not at his disposal as some commodity. He regarded the poor as priceless and would not reduce them to categories, statistics, or noble-feeling causes.  </a:t>
            </a:r>
          </a:p>
        </p:txBody>
      </p:sp>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41751"/>
        </a:solidFill>
        <a:effectLst/>
      </p:bgPr>
    </p:bg>
    <p:spTree>
      <p:nvGrpSpPr>
        <p:cNvPr id="1" name=""/>
        <p:cNvGrpSpPr/>
        <p:nvPr/>
      </p:nvGrpSpPr>
      <p:grpSpPr>
        <a:xfrm>
          <a:off x="0" y="0"/>
          <a:ext cx="0" cy="0"/>
          <a:chOff x="0" y="0"/>
          <a:chExt cx="0" cy="0"/>
        </a:xfrm>
      </p:grpSpPr>
      <p:sp>
        <p:nvSpPr>
          <p:cNvPr id="294" name="Shape 294"/>
          <p:cNvSpPr>
            <a:spLocks noGrp="1"/>
          </p:cNvSpPr>
          <p:nvPr>
            <p:ph type="title"/>
          </p:nvPr>
        </p:nvSpPr>
        <p:spPr>
          <a:xfrm>
            <a:off x="279400" y="2578100"/>
            <a:ext cx="9398000" cy="3403600"/>
          </a:xfrm>
          <a:prstGeom prst="rect">
            <a:avLst/>
          </a:prstGeom>
        </p:spPr>
        <p:txBody>
          <a:bodyPr anchor="t"/>
          <a:lstStyle>
            <a:lvl1pPr>
              <a:defRPr sz="3700">
                <a:solidFill>
                  <a:srgbClr val="D6D6D6"/>
                </a:solidFill>
                <a:latin typeface="Droid Sans"/>
                <a:ea typeface="Droid Sans"/>
                <a:cs typeface="Droid Sans"/>
                <a:sym typeface="Droid Sans"/>
              </a:defRPr>
            </a:lvl1pPr>
          </a:lstStyle>
          <a:p>
            <a:r>
              <a:t>Frederic Ozanam had a reverential spirit. He knew that God is not some commodity, some appealing product we can take, leave, or suit to our tastes, but rather the encircling and all-pervading source of life!</a:t>
            </a:r>
          </a:p>
        </p:txBody>
      </p:sp>
      <p:pic>
        <p:nvPicPr>
          <p:cNvPr id="295" name="FOzanam-perfil.jpg"/>
          <p:cNvPicPr>
            <a:picLocks noChangeAspect="1"/>
          </p:cNvPicPr>
          <p:nvPr/>
        </p:nvPicPr>
        <p:blipFill>
          <a:blip r:embed="rId2">
            <a:extLst/>
          </a:blip>
          <a:stretch>
            <a:fillRect/>
          </a:stretch>
        </p:blipFill>
        <p:spPr>
          <a:xfrm>
            <a:off x="7975600" y="368300"/>
            <a:ext cx="1803400" cy="2159000"/>
          </a:xfrm>
          <a:prstGeom prst="rect">
            <a:avLst/>
          </a:prstGeom>
          <a:ln w="12700">
            <a:miter lim="400000"/>
          </a:ln>
        </p:spPr>
      </p:pic>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41751"/>
        </a:solidFill>
        <a:effectLst/>
      </p:bgPr>
    </p:bg>
    <p:spTree>
      <p:nvGrpSpPr>
        <p:cNvPr id="1" name=""/>
        <p:cNvGrpSpPr/>
        <p:nvPr/>
      </p:nvGrpSpPr>
      <p:grpSpPr>
        <a:xfrm>
          <a:off x="0" y="0"/>
          <a:ext cx="0" cy="0"/>
          <a:chOff x="0" y="0"/>
          <a:chExt cx="0" cy="0"/>
        </a:xfrm>
      </p:grpSpPr>
      <p:pic>
        <p:nvPicPr>
          <p:cNvPr id="297" name="wk_ozanam.jpg"/>
          <p:cNvPicPr>
            <a:picLocks noChangeAspect="1"/>
          </p:cNvPicPr>
          <p:nvPr/>
        </p:nvPicPr>
        <p:blipFill>
          <a:blip r:embed="rId2">
            <a:extLst/>
          </a:blip>
          <a:stretch>
            <a:fillRect/>
          </a:stretch>
        </p:blipFill>
        <p:spPr>
          <a:xfrm>
            <a:off x="2705100" y="569027"/>
            <a:ext cx="4743285" cy="6464301"/>
          </a:xfrm>
          <a:prstGeom prst="rect">
            <a:avLst/>
          </a:prstGeom>
          <a:ln w="12700">
            <a:miter lim="400000"/>
          </a:ln>
        </p:spPr>
      </p:pic>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p:cNvSpPr>
          <p:nvPr>
            <p:ph type="title"/>
          </p:nvPr>
        </p:nvSpPr>
        <p:spPr>
          <a:xfrm>
            <a:off x="457200" y="431800"/>
            <a:ext cx="4318000" cy="4787900"/>
          </a:xfrm>
          <a:prstGeom prst="rect">
            <a:avLst/>
          </a:prstGeom>
        </p:spPr>
        <p:txBody>
          <a:bodyPr anchor="t"/>
          <a:lstStyle>
            <a:lvl1pPr>
              <a:defRPr sz="3900"/>
            </a:lvl1pPr>
          </a:lstStyle>
          <a:p>
            <a:r>
              <a:t>The mentality that drains the deeper meanings from a person's world-view, or</a:t>
            </a:r>
          </a:p>
        </p:txBody>
      </p:sp>
      <p:sp>
        <p:nvSpPr>
          <p:cNvPr id="240" name="Shape 240"/>
          <p:cNvSpPr>
            <a:spLocks noGrp="1"/>
          </p:cNvSpPr>
          <p:nvPr>
            <p:ph type="body" sz="half" idx="1"/>
          </p:nvPr>
        </p:nvSpPr>
        <p:spPr>
          <a:xfrm>
            <a:off x="5588000" y="2755900"/>
            <a:ext cx="4165600" cy="4508500"/>
          </a:xfrm>
          <a:prstGeom prst="rect">
            <a:avLst/>
          </a:prstGeom>
        </p:spPr>
        <p:txBody>
          <a:bodyPr/>
          <a:lstStyle/>
          <a:p>
            <a:pPr>
              <a:lnSpc>
                <a:spcPct val="90000"/>
              </a:lnSpc>
            </a:pPr>
            <a:r>
              <a:rPr sz="3500"/>
              <a:t>... </a:t>
            </a:r>
            <a:r>
              <a:rPr sz="6400"/>
              <a:t>5</a:t>
            </a:r>
            <a:r>
              <a:rPr sz="3500"/>
              <a:t> Things Important to This Generation</a:t>
            </a:r>
          </a:p>
          <a:p>
            <a:pPr>
              <a:lnSpc>
                <a:spcPct val="90000"/>
              </a:lnSpc>
            </a:pPr>
            <a:endParaRPr sz="3500"/>
          </a:p>
          <a:p>
            <a:pPr>
              <a:lnSpc>
                <a:spcPct val="100000"/>
              </a:lnSpc>
              <a:defRPr sz="2500"/>
            </a:pPr>
            <a:r>
              <a:t>(anyone who interacts with children or young people will be familiar with these)</a:t>
            </a:r>
          </a:p>
        </p:txBody>
      </p:sp>
      <p:pic>
        <p:nvPicPr>
          <p:cNvPr id="241" name="kid-video-game.jpg"/>
          <p:cNvPicPr>
            <a:picLocks noChangeAspect="1"/>
          </p:cNvPicPr>
          <p:nvPr/>
        </p:nvPicPr>
        <p:blipFill>
          <a:blip r:embed="rId2">
            <a:extLst/>
          </a:blip>
          <a:stretch>
            <a:fillRect/>
          </a:stretch>
        </p:blipFill>
        <p:spPr>
          <a:xfrm>
            <a:off x="508000" y="3906621"/>
            <a:ext cx="4203701" cy="3497480"/>
          </a:xfrm>
          <a:prstGeom prst="rect">
            <a:avLst/>
          </a:prstGeom>
          <a:ln w="12700">
            <a:miter lim="400000"/>
          </a:ln>
        </p:spPr>
      </p:pic>
      <p:pic>
        <p:nvPicPr>
          <p:cNvPr id="242" name="fashion.jpg"/>
          <p:cNvPicPr>
            <a:picLocks noChangeAspect="1"/>
          </p:cNvPicPr>
          <p:nvPr/>
        </p:nvPicPr>
        <p:blipFill>
          <a:blip r:embed="rId3">
            <a:extLst/>
          </a:blip>
          <a:srcRect b="33611"/>
          <a:stretch>
            <a:fillRect/>
          </a:stretch>
        </p:blipFill>
        <p:spPr>
          <a:xfrm>
            <a:off x="5611476" y="241107"/>
            <a:ext cx="2568482" cy="2595612"/>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title"/>
          </p:nvPr>
        </p:nvSpPr>
        <p:spPr>
          <a:xfrm>
            <a:off x="457200" y="431800"/>
            <a:ext cx="6654800" cy="1536700"/>
          </a:xfrm>
          <a:prstGeom prst="rect">
            <a:avLst/>
          </a:prstGeom>
        </p:spPr>
        <p:txBody>
          <a:bodyPr anchor="t"/>
          <a:lstStyle>
            <a:lvl1pPr>
              <a:defRPr sz="6400">
                <a:solidFill>
                  <a:srgbClr val="006D8F"/>
                </a:solidFill>
              </a:defRPr>
            </a:lvl1pPr>
          </a:lstStyle>
          <a:p>
            <a:r>
              <a:t>#1: Appearance</a:t>
            </a:r>
          </a:p>
        </p:txBody>
      </p:sp>
      <p:sp>
        <p:nvSpPr>
          <p:cNvPr id="245" name="Shape 245"/>
          <p:cNvSpPr>
            <a:spLocks noGrp="1"/>
          </p:cNvSpPr>
          <p:nvPr>
            <p:ph type="body" sz="half" idx="1"/>
          </p:nvPr>
        </p:nvSpPr>
        <p:spPr>
          <a:xfrm>
            <a:off x="5372100" y="2082800"/>
            <a:ext cx="4356100" cy="5219700"/>
          </a:xfrm>
          <a:prstGeom prst="rect">
            <a:avLst/>
          </a:prstGeom>
        </p:spPr>
        <p:txBody>
          <a:bodyPr/>
          <a:lstStyle/>
          <a:p>
            <a:pPr>
              <a:lnSpc>
                <a:spcPct val="90000"/>
              </a:lnSpc>
              <a:defRPr sz="2700"/>
            </a:pPr>
            <a:r>
              <a:rPr sz="3400"/>
              <a:t>What happens:</a:t>
            </a:r>
          </a:p>
          <a:p>
            <a:pPr>
              <a:lnSpc>
                <a:spcPct val="90000"/>
              </a:lnSpc>
              <a:defRPr sz="2700"/>
            </a:pPr>
            <a:endParaRPr sz="3400"/>
          </a:p>
          <a:p>
            <a:pPr marL="254000" indent="-254000">
              <a:lnSpc>
                <a:spcPct val="100000"/>
              </a:lnSpc>
              <a:spcBef>
                <a:spcPts val="500"/>
              </a:spcBef>
              <a:buSzPct val="44057"/>
              <a:buBlip>
                <a:blip r:embed="rId2"/>
              </a:buBlip>
              <a:defRPr sz="2400"/>
            </a:pPr>
            <a:r>
              <a:t>My interest shifts from whether there is truth in an object, to whether it is interesting. </a:t>
            </a:r>
          </a:p>
          <a:p>
            <a:pPr marL="254000" indent="-254000">
              <a:lnSpc>
                <a:spcPct val="100000"/>
              </a:lnSpc>
              <a:spcBef>
                <a:spcPts val="500"/>
              </a:spcBef>
              <a:buSzPct val="44057"/>
              <a:buBlip>
                <a:blip r:embed="rId2"/>
              </a:buBlip>
              <a:defRPr sz="2400"/>
            </a:pPr>
            <a:r>
              <a:t>I grow more tolerant of artificiality and insincerity.</a:t>
            </a:r>
          </a:p>
          <a:p>
            <a:pPr marL="254000" indent="-254000">
              <a:lnSpc>
                <a:spcPct val="100000"/>
              </a:lnSpc>
              <a:spcBef>
                <a:spcPts val="500"/>
              </a:spcBef>
              <a:buSzPct val="44057"/>
              <a:buBlip>
                <a:blip r:embed="rId2"/>
              </a:buBlip>
              <a:defRPr sz="2400"/>
            </a:pPr>
            <a:r>
              <a:t>I am conditioned to tell myself that this is simply the way of the world. </a:t>
            </a:r>
          </a:p>
        </p:txBody>
      </p:sp>
      <p:sp>
        <p:nvSpPr>
          <p:cNvPr id="246" name="Shape 246"/>
          <p:cNvSpPr/>
          <p:nvPr/>
        </p:nvSpPr>
        <p:spPr>
          <a:xfrm>
            <a:off x="558800" y="2082800"/>
            <a:ext cx="4470400" cy="5219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algn="l">
              <a:lnSpc>
                <a:spcPct val="90000"/>
              </a:lnSpc>
              <a:spcBef>
                <a:spcPts val="2300"/>
              </a:spcBef>
              <a:defRPr sz="2700" b="1" cap="none">
                <a:solidFill>
                  <a:srgbClr val="424242"/>
                </a:solidFill>
                <a:latin typeface="Droid Sans"/>
                <a:ea typeface="Droid Sans"/>
                <a:cs typeface="Droid Sans"/>
                <a:sym typeface="Droid Sans"/>
              </a:defRPr>
            </a:pPr>
            <a:r>
              <a:rPr sz="3400"/>
              <a:t>What is important:</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whatever strikes my senses first</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what catches my attention and breaks through the clutter</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the allure of its packaging</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image, not substance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p:cNvSpPr>
          <p:nvPr>
            <p:ph type="title"/>
          </p:nvPr>
        </p:nvSpPr>
        <p:spPr>
          <a:xfrm>
            <a:off x="457200" y="431800"/>
            <a:ext cx="9169400" cy="1536700"/>
          </a:xfrm>
          <a:prstGeom prst="rect">
            <a:avLst/>
          </a:prstGeom>
        </p:spPr>
        <p:txBody>
          <a:bodyPr anchor="t"/>
          <a:lstStyle>
            <a:lvl1pPr>
              <a:defRPr sz="6400">
                <a:solidFill>
                  <a:srgbClr val="006D8F"/>
                </a:solidFill>
              </a:defRPr>
            </a:lvl1pPr>
          </a:lstStyle>
          <a:p>
            <a:r>
              <a:t>#2: Ability to Entertain </a:t>
            </a:r>
          </a:p>
        </p:txBody>
      </p:sp>
      <p:sp>
        <p:nvSpPr>
          <p:cNvPr id="249" name="Shape 249"/>
          <p:cNvSpPr>
            <a:spLocks noGrp="1"/>
          </p:cNvSpPr>
          <p:nvPr>
            <p:ph type="body" sz="half" idx="1"/>
          </p:nvPr>
        </p:nvSpPr>
        <p:spPr>
          <a:xfrm>
            <a:off x="5372100" y="2082800"/>
            <a:ext cx="4356100" cy="5219700"/>
          </a:xfrm>
          <a:prstGeom prst="rect">
            <a:avLst/>
          </a:prstGeom>
        </p:spPr>
        <p:txBody>
          <a:bodyPr/>
          <a:lstStyle/>
          <a:p>
            <a:pPr>
              <a:lnSpc>
                <a:spcPct val="90000"/>
              </a:lnSpc>
              <a:defRPr sz="2700"/>
            </a:pPr>
            <a:r>
              <a:rPr sz="3400"/>
              <a:t>What happens:</a:t>
            </a:r>
          </a:p>
          <a:p>
            <a:pPr>
              <a:lnSpc>
                <a:spcPct val="90000"/>
              </a:lnSpc>
              <a:defRPr sz="2700"/>
            </a:pPr>
            <a:endParaRPr sz="3400"/>
          </a:p>
          <a:p>
            <a:pPr marL="254000" indent="-254000">
              <a:lnSpc>
                <a:spcPct val="100000"/>
              </a:lnSpc>
              <a:spcBef>
                <a:spcPts val="500"/>
              </a:spcBef>
              <a:buSzPct val="44057"/>
              <a:buBlip>
                <a:blip r:embed="rId2"/>
              </a:buBlip>
              <a:defRPr sz="2400"/>
            </a:pPr>
            <a:r>
              <a:t>I become conditioned to take in everything, including evil, as entertainment. </a:t>
            </a:r>
          </a:p>
          <a:p>
            <a:pPr marL="254000" indent="-254000">
              <a:lnSpc>
                <a:spcPct val="100000"/>
              </a:lnSpc>
              <a:spcBef>
                <a:spcPts val="500"/>
              </a:spcBef>
              <a:buSzPct val="44057"/>
              <a:buBlip>
                <a:blip r:embed="rId2"/>
              </a:buBlip>
              <a:defRPr sz="2400"/>
            </a:pPr>
            <a:r>
              <a:t>I am not motivated to take effective action against moral evil. I only respond superficially. </a:t>
            </a:r>
          </a:p>
        </p:txBody>
      </p:sp>
      <p:sp>
        <p:nvSpPr>
          <p:cNvPr id="250" name="Shape 250"/>
          <p:cNvSpPr/>
          <p:nvPr/>
        </p:nvSpPr>
        <p:spPr>
          <a:xfrm>
            <a:off x="558800" y="2082800"/>
            <a:ext cx="4470400" cy="5219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algn="l">
              <a:lnSpc>
                <a:spcPct val="90000"/>
              </a:lnSpc>
              <a:spcBef>
                <a:spcPts val="2300"/>
              </a:spcBef>
              <a:defRPr sz="2700" b="1" cap="none">
                <a:solidFill>
                  <a:srgbClr val="424242"/>
                </a:solidFill>
                <a:latin typeface="Droid Sans"/>
                <a:ea typeface="Droid Sans"/>
                <a:cs typeface="Droid Sans"/>
                <a:sym typeface="Droid Sans"/>
              </a:defRPr>
            </a:pPr>
            <a:r>
              <a:rPr sz="3400"/>
              <a:t>What is important:</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how intensely something stirs up my sensibilities and engages my emotions </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how vivid and kinetic something is</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whether this product gives me an intense feeling, whether good or bad </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the "rush factor"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p:cNvSpPr>
          <p:nvPr>
            <p:ph type="title"/>
          </p:nvPr>
        </p:nvSpPr>
        <p:spPr>
          <a:xfrm>
            <a:off x="457200" y="469900"/>
            <a:ext cx="9169400" cy="1536700"/>
          </a:xfrm>
          <a:prstGeom prst="rect">
            <a:avLst/>
          </a:prstGeom>
        </p:spPr>
        <p:txBody>
          <a:bodyPr anchor="t"/>
          <a:lstStyle>
            <a:lvl1pPr>
              <a:defRPr sz="5800">
                <a:solidFill>
                  <a:srgbClr val="006D8F"/>
                </a:solidFill>
              </a:defRPr>
            </a:lvl1pPr>
          </a:lstStyle>
          <a:p>
            <a:r>
              <a:t>#3: The Thirst for Novelty </a:t>
            </a:r>
          </a:p>
        </p:txBody>
      </p:sp>
      <p:sp>
        <p:nvSpPr>
          <p:cNvPr id="253" name="Shape 253"/>
          <p:cNvSpPr>
            <a:spLocks noGrp="1"/>
          </p:cNvSpPr>
          <p:nvPr>
            <p:ph type="body" sz="half" idx="1"/>
          </p:nvPr>
        </p:nvSpPr>
        <p:spPr>
          <a:xfrm>
            <a:off x="5372100" y="2082800"/>
            <a:ext cx="4356100" cy="5219700"/>
          </a:xfrm>
          <a:prstGeom prst="rect">
            <a:avLst/>
          </a:prstGeom>
        </p:spPr>
        <p:txBody>
          <a:bodyPr/>
          <a:lstStyle/>
          <a:p>
            <a:pPr>
              <a:lnSpc>
                <a:spcPct val="90000"/>
              </a:lnSpc>
              <a:defRPr sz="2700"/>
            </a:pPr>
            <a:r>
              <a:rPr sz="3400"/>
              <a:t>What happens:</a:t>
            </a:r>
          </a:p>
          <a:p>
            <a:pPr>
              <a:lnSpc>
                <a:spcPct val="90000"/>
              </a:lnSpc>
              <a:defRPr sz="2700"/>
            </a:pPr>
            <a:endParaRPr sz="3400"/>
          </a:p>
          <a:p>
            <a:pPr marL="254000" indent="-254000">
              <a:lnSpc>
                <a:spcPct val="100000"/>
              </a:lnSpc>
              <a:spcBef>
                <a:spcPts val="500"/>
              </a:spcBef>
              <a:buSzPct val="44057"/>
              <a:buBlip>
                <a:blip r:embed="rId2"/>
              </a:buBlip>
              <a:defRPr sz="2400"/>
            </a:pPr>
            <a:r>
              <a:t>When I tire of the present activity, I move onto the next new thing. </a:t>
            </a:r>
          </a:p>
          <a:p>
            <a:pPr marL="254000" indent="-254000">
              <a:lnSpc>
                <a:spcPct val="100000"/>
              </a:lnSpc>
              <a:spcBef>
                <a:spcPts val="500"/>
              </a:spcBef>
              <a:buSzPct val="44057"/>
              <a:buBlip>
                <a:blip r:embed="rId2"/>
              </a:buBlip>
              <a:defRPr sz="2400"/>
            </a:pPr>
            <a:r>
              <a:t>I am chronically disappointed.</a:t>
            </a:r>
          </a:p>
          <a:p>
            <a:pPr marL="254000" indent="-254000">
              <a:lnSpc>
                <a:spcPct val="100000"/>
              </a:lnSpc>
              <a:spcBef>
                <a:spcPts val="500"/>
              </a:spcBef>
              <a:buSzPct val="44057"/>
              <a:buBlip>
                <a:blip r:embed="rId2"/>
              </a:buBlip>
              <a:defRPr sz="2400"/>
            </a:pPr>
            <a:r>
              <a:t>I can't handle long-term commitment or persevere in the pursuit of a goal. </a:t>
            </a:r>
          </a:p>
        </p:txBody>
      </p:sp>
      <p:sp>
        <p:nvSpPr>
          <p:cNvPr id="254" name="Shape 254"/>
          <p:cNvSpPr/>
          <p:nvPr/>
        </p:nvSpPr>
        <p:spPr>
          <a:xfrm>
            <a:off x="558800" y="2082800"/>
            <a:ext cx="4470400" cy="5219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algn="l">
              <a:lnSpc>
                <a:spcPct val="90000"/>
              </a:lnSpc>
              <a:spcBef>
                <a:spcPts val="2300"/>
              </a:spcBef>
              <a:defRPr sz="2700" b="1" cap="none">
                <a:solidFill>
                  <a:srgbClr val="424242"/>
                </a:solidFill>
                <a:latin typeface="Droid Sans"/>
                <a:ea typeface="Droid Sans"/>
                <a:cs typeface="Droid Sans"/>
                <a:sym typeface="Droid Sans"/>
              </a:defRPr>
            </a:pPr>
            <a:r>
              <a:rPr sz="3400"/>
              <a:t>What is important:</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the next product in line that will satisfy me — or at least come closer to doing so</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also called "the cult of the next new thing"</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title"/>
          </p:nvPr>
        </p:nvSpPr>
        <p:spPr>
          <a:xfrm>
            <a:off x="457200" y="431800"/>
            <a:ext cx="9169400" cy="1536700"/>
          </a:xfrm>
          <a:prstGeom prst="rect">
            <a:avLst/>
          </a:prstGeom>
        </p:spPr>
        <p:txBody>
          <a:bodyPr anchor="t"/>
          <a:lstStyle>
            <a:lvl1pPr>
              <a:defRPr sz="6400">
                <a:solidFill>
                  <a:srgbClr val="006D8F"/>
                </a:solidFill>
              </a:defRPr>
            </a:lvl1pPr>
          </a:lstStyle>
          <a:p>
            <a:r>
              <a:t>#4: Customization</a:t>
            </a:r>
          </a:p>
        </p:txBody>
      </p:sp>
      <p:sp>
        <p:nvSpPr>
          <p:cNvPr id="257" name="Shape 257"/>
          <p:cNvSpPr>
            <a:spLocks noGrp="1"/>
          </p:cNvSpPr>
          <p:nvPr>
            <p:ph type="body" sz="half" idx="1"/>
          </p:nvPr>
        </p:nvSpPr>
        <p:spPr>
          <a:xfrm>
            <a:off x="5372100" y="2082800"/>
            <a:ext cx="4356100" cy="5219700"/>
          </a:xfrm>
          <a:prstGeom prst="rect">
            <a:avLst/>
          </a:prstGeom>
        </p:spPr>
        <p:txBody>
          <a:bodyPr/>
          <a:lstStyle/>
          <a:p>
            <a:pPr>
              <a:lnSpc>
                <a:spcPct val="90000"/>
              </a:lnSpc>
              <a:defRPr sz="2700"/>
            </a:pPr>
            <a:r>
              <a:rPr sz="3400"/>
              <a:t>What happens:</a:t>
            </a:r>
          </a:p>
          <a:p>
            <a:pPr>
              <a:lnSpc>
                <a:spcPct val="90000"/>
              </a:lnSpc>
              <a:defRPr sz="2700"/>
            </a:pPr>
            <a:endParaRPr sz="3400"/>
          </a:p>
          <a:p>
            <a:pPr marL="254000" indent="-254000">
              <a:lnSpc>
                <a:spcPct val="100000"/>
              </a:lnSpc>
              <a:spcBef>
                <a:spcPts val="500"/>
              </a:spcBef>
              <a:buSzPct val="44057"/>
              <a:buBlip>
                <a:blip r:embed="rId2"/>
              </a:buBlip>
              <a:defRPr sz="2400"/>
            </a:pPr>
            <a:r>
              <a:t>I am not satisfied with things anybody else can own.</a:t>
            </a:r>
          </a:p>
          <a:p>
            <a:pPr marL="254000" indent="-254000">
              <a:lnSpc>
                <a:spcPct val="100000"/>
              </a:lnSpc>
              <a:spcBef>
                <a:spcPts val="500"/>
              </a:spcBef>
              <a:buSzPct val="44057"/>
              <a:buBlip>
                <a:blip r:embed="rId2"/>
              </a:buBlip>
              <a:defRPr sz="2400"/>
            </a:pPr>
            <a:r>
              <a:t>I am too cool or different to cooperate with others in a group endeavor.</a:t>
            </a:r>
          </a:p>
          <a:p>
            <a:pPr marL="254000" indent="-254000">
              <a:lnSpc>
                <a:spcPct val="100000"/>
              </a:lnSpc>
              <a:spcBef>
                <a:spcPts val="500"/>
              </a:spcBef>
              <a:buSzPct val="44057"/>
              <a:buBlip>
                <a:blip r:embed="rId2"/>
              </a:buBlip>
              <a:defRPr sz="2400"/>
            </a:pPr>
            <a:r>
              <a:t>I tend to dabble rather than have long-haul commitments</a:t>
            </a:r>
          </a:p>
        </p:txBody>
      </p:sp>
      <p:sp>
        <p:nvSpPr>
          <p:cNvPr id="258" name="Shape 258"/>
          <p:cNvSpPr/>
          <p:nvPr/>
        </p:nvSpPr>
        <p:spPr>
          <a:xfrm>
            <a:off x="558800" y="2082800"/>
            <a:ext cx="4470400" cy="5219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algn="l">
              <a:lnSpc>
                <a:spcPct val="90000"/>
              </a:lnSpc>
              <a:spcBef>
                <a:spcPts val="2300"/>
              </a:spcBef>
              <a:defRPr sz="2700" b="1" cap="none">
                <a:solidFill>
                  <a:srgbClr val="424242"/>
                </a:solidFill>
                <a:latin typeface="Droid Sans"/>
                <a:ea typeface="Droid Sans"/>
                <a:cs typeface="Droid Sans"/>
                <a:sym typeface="Droid Sans"/>
              </a:defRPr>
            </a:pPr>
            <a:r>
              <a:rPr sz="3400"/>
              <a:t>What is important:</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The ability to tailor things to my personality, to my unique style</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carving out a distinctive social identity </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making a statement about my signature style</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a climate that showcases individualism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type="title"/>
          </p:nvPr>
        </p:nvSpPr>
        <p:spPr>
          <a:xfrm>
            <a:off x="457200" y="431800"/>
            <a:ext cx="9169400" cy="1536700"/>
          </a:xfrm>
          <a:prstGeom prst="rect">
            <a:avLst/>
          </a:prstGeom>
        </p:spPr>
        <p:txBody>
          <a:bodyPr anchor="t"/>
          <a:lstStyle>
            <a:lvl1pPr>
              <a:defRPr sz="6400">
                <a:solidFill>
                  <a:srgbClr val="006D8F"/>
                </a:solidFill>
              </a:defRPr>
            </a:lvl1pPr>
          </a:lstStyle>
          <a:p>
            <a:r>
              <a:t>#5: Abstraction</a:t>
            </a:r>
          </a:p>
        </p:txBody>
      </p:sp>
      <p:sp>
        <p:nvSpPr>
          <p:cNvPr id="261" name="Shape 261"/>
          <p:cNvSpPr>
            <a:spLocks noGrp="1"/>
          </p:cNvSpPr>
          <p:nvPr>
            <p:ph type="body" sz="half" idx="1"/>
          </p:nvPr>
        </p:nvSpPr>
        <p:spPr>
          <a:xfrm>
            <a:off x="5372100" y="2082800"/>
            <a:ext cx="4356100" cy="5219700"/>
          </a:xfrm>
          <a:prstGeom prst="rect">
            <a:avLst/>
          </a:prstGeom>
        </p:spPr>
        <p:txBody>
          <a:bodyPr/>
          <a:lstStyle/>
          <a:p>
            <a:pPr>
              <a:lnSpc>
                <a:spcPct val="90000"/>
              </a:lnSpc>
              <a:defRPr sz="2700"/>
            </a:pPr>
            <a:r>
              <a:rPr sz="3400"/>
              <a:t>What happens:</a:t>
            </a:r>
          </a:p>
          <a:p>
            <a:pPr>
              <a:lnSpc>
                <a:spcPct val="90000"/>
              </a:lnSpc>
              <a:defRPr sz="2700"/>
            </a:pPr>
            <a:endParaRPr sz="3400"/>
          </a:p>
          <a:p>
            <a:pPr marL="254000" indent="-254000">
              <a:lnSpc>
                <a:spcPct val="100000"/>
              </a:lnSpc>
              <a:spcBef>
                <a:spcPts val="500"/>
              </a:spcBef>
              <a:buSzPct val="44057"/>
              <a:buBlip>
                <a:blip r:embed="rId2"/>
              </a:buBlip>
              <a:defRPr sz="2400"/>
            </a:pPr>
            <a:r>
              <a:t>I pull particular realities, especially religious traditions, away from their fuller context for use in my own setting</a:t>
            </a:r>
          </a:p>
          <a:p>
            <a:pPr marL="254000" indent="-254000">
              <a:lnSpc>
                <a:spcPct val="100000"/>
              </a:lnSpc>
              <a:spcBef>
                <a:spcPts val="500"/>
              </a:spcBef>
              <a:buSzPct val="44057"/>
              <a:buBlip>
                <a:blip r:embed="rId2"/>
              </a:buBlip>
              <a:defRPr sz="2400"/>
            </a:pPr>
            <a:r>
              <a:t>I am unwilling to inconvenience myself to respond to moral challenges</a:t>
            </a:r>
          </a:p>
        </p:txBody>
      </p:sp>
      <p:sp>
        <p:nvSpPr>
          <p:cNvPr id="262" name="Shape 262"/>
          <p:cNvSpPr/>
          <p:nvPr/>
        </p:nvSpPr>
        <p:spPr>
          <a:xfrm>
            <a:off x="558800" y="2082800"/>
            <a:ext cx="4470400" cy="5219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algn="l">
              <a:lnSpc>
                <a:spcPct val="90000"/>
              </a:lnSpc>
              <a:spcBef>
                <a:spcPts val="2300"/>
              </a:spcBef>
              <a:defRPr sz="2700" b="1" cap="none">
                <a:solidFill>
                  <a:srgbClr val="424242"/>
                </a:solidFill>
                <a:latin typeface="Droid Sans"/>
                <a:ea typeface="Droid Sans"/>
                <a:cs typeface="Droid Sans"/>
                <a:sym typeface="Droid Sans"/>
              </a:defRPr>
            </a:pPr>
            <a:r>
              <a:rPr sz="3400"/>
              <a:t>What is important:</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Interchangeable world-views, smoothed down, mix and match as I please</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Ideas that do not ask much from me</a:t>
            </a:r>
          </a:p>
          <a:p>
            <a:pPr marL="317500" indent="-317500" algn="l">
              <a:spcBef>
                <a:spcPts val="800"/>
              </a:spcBef>
              <a:buSzPct val="77042"/>
              <a:buBlip>
                <a:blip r:embed="rId3"/>
              </a:buBlip>
              <a:defRPr b="1" cap="none">
                <a:solidFill>
                  <a:srgbClr val="424242"/>
                </a:solidFill>
                <a:latin typeface="Droid Sans"/>
                <a:ea typeface="Droid Sans"/>
                <a:cs typeface="Droid Sans"/>
                <a:sym typeface="Droid Sans"/>
              </a:defRPr>
            </a:pPr>
            <a:r>
              <a:t>Collages of ideas that are attractive because they fit my image or my mapped-out plan in life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41751"/>
        </a:solidFill>
        <a:effectLst/>
      </p:bgPr>
    </p:bg>
    <p:spTree>
      <p:nvGrpSpPr>
        <p:cNvPr id="1" name=""/>
        <p:cNvGrpSpPr/>
        <p:nvPr/>
      </p:nvGrpSpPr>
      <p:grpSpPr>
        <a:xfrm>
          <a:off x="0" y="0"/>
          <a:ext cx="0" cy="0"/>
          <a:chOff x="0" y="0"/>
          <a:chExt cx="0" cy="0"/>
        </a:xfrm>
      </p:grpSpPr>
      <p:sp>
        <p:nvSpPr>
          <p:cNvPr id="264" name="Shape 264"/>
          <p:cNvSpPr>
            <a:spLocks noGrp="1"/>
          </p:cNvSpPr>
          <p:nvPr>
            <p:ph type="title"/>
          </p:nvPr>
        </p:nvSpPr>
        <p:spPr>
          <a:xfrm>
            <a:off x="457200" y="431800"/>
            <a:ext cx="4610100" cy="1790700"/>
          </a:xfrm>
          <a:prstGeom prst="rect">
            <a:avLst/>
          </a:prstGeom>
        </p:spPr>
        <p:txBody>
          <a:bodyPr anchor="t"/>
          <a:lstStyle/>
          <a:p>
            <a:pPr>
              <a:defRPr sz="3900">
                <a:solidFill>
                  <a:srgbClr val="D6D6D6"/>
                </a:solidFill>
              </a:defRPr>
            </a:pPr>
            <a:r>
              <a:t>Frederic Ozanam’s</a:t>
            </a:r>
          </a:p>
          <a:p>
            <a:pPr>
              <a:defRPr sz="3900">
                <a:solidFill>
                  <a:srgbClr val="D6D6D6"/>
                </a:solidFill>
              </a:defRPr>
            </a:pPr>
            <a:r>
              <a:rPr sz="6400"/>
              <a:t>5</a:t>
            </a:r>
            <a:r>
              <a:t> Solutions</a:t>
            </a:r>
          </a:p>
        </p:txBody>
      </p:sp>
      <p:sp>
        <p:nvSpPr>
          <p:cNvPr id="265" name="Shape 265"/>
          <p:cNvSpPr>
            <a:spLocks noGrp="1"/>
          </p:cNvSpPr>
          <p:nvPr>
            <p:ph type="body" sz="quarter" idx="1"/>
          </p:nvPr>
        </p:nvSpPr>
        <p:spPr>
          <a:xfrm>
            <a:off x="4419600" y="2298700"/>
            <a:ext cx="5334000" cy="2895600"/>
          </a:xfrm>
          <a:prstGeom prst="rect">
            <a:avLst/>
          </a:prstGeom>
        </p:spPr>
        <p:txBody>
          <a:bodyPr/>
          <a:lstStyle/>
          <a:p>
            <a:pPr>
              <a:lnSpc>
                <a:spcPct val="90000"/>
              </a:lnSpc>
              <a:defRPr sz="2600">
                <a:solidFill>
                  <a:srgbClr val="FFFC79">
                    <a:alpha val="81000"/>
                  </a:srgbClr>
                </a:solidFill>
              </a:defRPr>
            </a:pPr>
            <a:r>
              <a:rPr sz="3300"/>
              <a:t>or, </a:t>
            </a:r>
          </a:p>
          <a:p>
            <a:pPr>
              <a:lnSpc>
                <a:spcPct val="90000"/>
              </a:lnSpc>
              <a:defRPr sz="2600">
                <a:solidFill>
                  <a:srgbClr val="FFFC79">
                    <a:alpha val="81000"/>
                  </a:srgbClr>
                </a:solidFill>
              </a:defRPr>
            </a:pPr>
            <a:r>
              <a:rPr sz="3300"/>
              <a:t>the counter-cultural, action-proven spirituality</a:t>
            </a:r>
          </a:p>
          <a:p>
            <a:pPr>
              <a:lnSpc>
                <a:spcPct val="90000"/>
              </a:lnSpc>
              <a:defRPr sz="2600">
                <a:solidFill>
                  <a:srgbClr val="FFFC79">
                    <a:alpha val="81000"/>
                  </a:srgbClr>
                </a:solidFill>
              </a:defRPr>
            </a:pPr>
            <a:r>
              <a:rPr sz="3300"/>
              <a:t>of the Society of Saint Vincent de Paul</a:t>
            </a:r>
          </a:p>
        </p:txBody>
      </p:sp>
      <p:sp>
        <p:nvSpPr>
          <p:cNvPr id="266" name="Shape 266"/>
          <p:cNvSpPr/>
          <p:nvPr/>
        </p:nvSpPr>
        <p:spPr>
          <a:xfrm>
            <a:off x="3784600" y="5575300"/>
            <a:ext cx="6159500" cy="1358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1pPr algn="l">
              <a:lnSpc>
                <a:spcPct val="90000"/>
              </a:lnSpc>
              <a:defRPr sz="3300" b="1" cap="none">
                <a:solidFill>
                  <a:srgbClr val="D4FB79">
                    <a:alpha val="91000"/>
                  </a:srgbClr>
                </a:solidFill>
                <a:latin typeface="Droid Sans"/>
                <a:ea typeface="Droid Sans"/>
                <a:cs typeface="Droid Sans"/>
                <a:sym typeface="Droid Sans"/>
              </a:defRPr>
            </a:lvl1pPr>
          </a:lstStyle>
          <a:p>
            <a:pPr>
              <a:defRPr sz="2600"/>
            </a:pPr>
            <a:r>
              <a:rPr sz="3300"/>
              <a:t>or, How To Resist the Shallow "Commodity Culture"</a:t>
            </a:r>
          </a:p>
        </p:txBody>
      </p:sp>
      <p:pic>
        <p:nvPicPr>
          <p:cNvPr id="267" name="Ozanam 019.jpg"/>
          <p:cNvPicPr>
            <a:picLocks noChangeAspect="1"/>
          </p:cNvPicPr>
          <p:nvPr/>
        </p:nvPicPr>
        <p:blipFill>
          <a:blip r:embed="rId2">
            <a:extLst/>
          </a:blip>
          <a:srcRect l="4950" t="3333" r="5500" b="3015"/>
          <a:stretch>
            <a:fillRect/>
          </a:stretch>
        </p:blipFill>
        <p:spPr>
          <a:xfrm>
            <a:off x="482600" y="2565400"/>
            <a:ext cx="2861418" cy="42418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41751"/>
        </a:solidFill>
        <a:effectLst/>
      </p:bgPr>
    </p:bg>
    <p:spTree>
      <p:nvGrpSpPr>
        <p:cNvPr id="1" name=""/>
        <p:cNvGrpSpPr/>
        <p:nvPr/>
      </p:nvGrpSpPr>
      <p:grpSpPr>
        <a:xfrm>
          <a:off x="0" y="0"/>
          <a:ext cx="0" cy="0"/>
          <a:chOff x="0" y="0"/>
          <a:chExt cx="0" cy="0"/>
        </a:xfrm>
      </p:grpSpPr>
      <p:sp>
        <p:nvSpPr>
          <p:cNvPr id="271" name="Shape 271"/>
          <p:cNvSpPr/>
          <p:nvPr/>
        </p:nvSpPr>
        <p:spPr>
          <a:xfrm>
            <a:off x="889000" y="2139950"/>
            <a:ext cx="2463800" cy="546100"/>
          </a:xfrm>
          <a:prstGeom prst="rect">
            <a:avLst/>
          </a:prstGeom>
          <a:solidFill>
            <a:srgbClr val="FF2F92"/>
          </a:solidFill>
          <a:ln w="12700">
            <a:miter lim="400000"/>
          </a:ln>
        </p:spPr>
        <p:txBody>
          <a:bodyPr lIns="38100" tIns="38100" rIns="38100" bIns="38100" anchor="ctr"/>
          <a:lstStyle/>
          <a:p>
            <a:pPr>
              <a:defRPr sz="2200" cap="none">
                <a:solidFill>
                  <a:srgbClr val="FFFFFF"/>
                </a:solidFill>
                <a:effectLst>
                  <a:outerShdw blurRad="25400" dist="42435" dir="2388334" rotWithShape="0">
                    <a:srgbClr val="000000">
                      <a:alpha val="48275"/>
                    </a:srgbClr>
                  </a:outerShdw>
                </a:effectLst>
                <a:latin typeface="Helvetica Neue"/>
                <a:ea typeface="Helvetica Neue"/>
                <a:cs typeface="Helvetica Neue"/>
                <a:sym typeface="Helvetica Neue"/>
              </a:defRPr>
            </a:pPr>
            <a:endParaRPr/>
          </a:p>
        </p:txBody>
      </p:sp>
      <p:sp>
        <p:nvSpPr>
          <p:cNvPr id="272" name="Shape 272"/>
          <p:cNvSpPr/>
          <p:nvPr/>
        </p:nvSpPr>
        <p:spPr>
          <a:xfrm>
            <a:off x="558800" y="1562100"/>
            <a:ext cx="4470400" cy="5740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algn="l">
              <a:lnSpc>
                <a:spcPct val="90000"/>
              </a:lnSpc>
              <a:spcBef>
                <a:spcPts val="2300"/>
              </a:spcBef>
              <a:defRPr sz="2700" b="1" cap="none">
                <a:solidFill>
                  <a:srgbClr val="FFFC79">
                    <a:alpha val="81000"/>
                  </a:srgbClr>
                </a:solidFill>
                <a:latin typeface="Droid Sans"/>
                <a:ea typeface="Droid Sans"/>
                <a:cs typeface="Droid Sans"/>
                <a:sym typeface="Droid Sans"/>
              </a:defRPr>
            </a:pPr>
            <a:r>
              <a:rPr sz="3400" dirty="0"/>
              <a:t>How:</a:t>
            </a:r>
          </a:p>
          <a:p>
            <a:pPr marL="317500" indent="-317500" algn="l">
              <a:spcBef>
                <a:spcPts val="800"/>
              </a:spcBef>
              <a:buSzPct val="166666"/>
              <a:buBlip>
                <a:blip r:embed="rId2"/>
              </a:buBlip>
              <a:defRPr b="1" cap="none">
                <a:solidFill>
                  <a:srgbClr val="FFFC79">
                    <a:alpha val="81000"/>
                  </a:srgbClr>
                </a:solidFill>
                <a:latin typeface="Droid Sans"/>
                <a:ea typeface="Droid Sans"/>
                <a:cs typeface="Droid Sans"/>
                <a:sym typeface="Droid Sans"/>
              </a:defRPr>
            </a:pPr>
            <a:r>
              <a:rPr dirty="0"/>
              <a:t> The Home Visit </a:t>
            </a:r>
          </a:p>
          <a:p>
            <a:pPr algn="l">
              <a:spcBef>
                <a:spcPts val="800"/>
              </a:spcBef>
              <a:defRPr b="1" cap="none">
                <a:solidFill>
                  <a:srgbClr val="FFFC79">
                    <a:alpha val="81000"/>
                  </a:srgbClr>
                </a:solidFill>
                <a:latin typeface="Droid Sans"/>
                <a:ea typeface="Droid Sans"/>
                <a:cs typeface="Droid Sans"/>
                <a:sym typeface="Droid Sans"/>
              </a:defRPr>
            </a:pPr>
            <a:r>
              <a:rPr dirty="0"/>
              <a:t>(Frederic's insistence on regular face-to-face contact with the people he would serve)</a:t>
            </a:r>
          </a:p>
        </p:txBody>
      </p:sp>
      <p:sp>
        <p:nvSpPr>
          <p:cNvPr id="269" name="Shape 269"/>
          <p:cNvSpPr>
            <a:spLocks noGrp="1"/>
          </p:cNvSpPr>
          <p:nvPr>
            <p:ph type="title"/>
          </p:nvPr>
        </p:nvSpPr>
        <p:spPr>
          <a:xfrm>
            <a:off x="457200" y="431800"/>
            <a:ext cx="9398000" cy="1028700"/>
          </a:xfrm>
          <a:prstGeom prst="rect">
            <a:avLst/>
          </a:prstGeom>
        </p:spPr>
        <p:txBody>
          <a:bodyPr anchor="t"/>
          <a:lstStyle>
            <a:lvl1pPr>
              <a:defRPr sz="5000">
                <a:solidFill>
                  <a:srgbClr val="D6D6D6"/>
                </a:solidFill>
              </a:defRPr>
            </a:lvl1pPr>
          </a:lstStyle>
          <a:p>
            <a:r>
              <a:t>#1: Concretize the Abstraction</a:t>
            </a:r>
          </a:p>
        </p:txBody>
      </p:sp>
      <p:sp>
        <p:nvSpPr>
          <p:cNvPr id="270" name="Shape 270"/>
          <p:cNvSpPr>
            <a:spLocks noGrp="1"/>
          </p:cNvSpPr>
          <p:nvPr>
            <p:ph type="body" sz="half" idx="1"/>
          </p:nvPr>
        </p:nvSpPr>
        <p:spPr>
          <a:xfrm>
            <a:off x="5372100" y="1562100"/>
            <a:ext cx="4356100" cy="5727700"/>
          </a:xfrm>
          <a:prstGeom prst="rect">
            <a:avLst/>
          </a:prstGeom>
        </p:spPr>
        <p:txBody>
          <a:bodyPr/>
          <a:lstStyle/>
          <a:p>
            <a:pPr>
              <a:lnSpc>
                <a:spcPct val="90000"/>
              </a:lnSpc>
              <a:spcBef>
                <a:spcPts val="1100"/>
              </a:spcBef>
              <a:defRPr sz="2700">
                <a:solidFill>
                  <a:srgbClr val="73FDFF">
                    <a:alpha val="86000"/>
                  </a:srgbClr>
                </a:solidFill>
              </a:defRPr>
            </a:pPr>
            <a:r>
              <a:rPr sz="3400"/>
              <a:t>What happens:</a:t>
            </a:r>
          </a:p>
          <a:p>
            <a:pPr marL="254000" indent="-254000">
              <a:lnSpc>
                <a:spcPct val="100000"/>
              </a:lnSpc>
              <a:spcBef>
                <a:spcPts val="500"/>
              </a:spcBef>
              <a:buSzPct val="44057"/>
              <a:buBlip>
                <a:blip r:embed="rId3"/>
              </a:buBlip>
              <a:defRPr sz="2400">
                <a:solidFill>
                  <a:srgbClr val="73FDFF">
                    <a:alpha val="86000"/>
                  </a:srgbClr>
                </a:solidFill>
              </a:defRPr>
            </a:pPr>
            <a:r>
              <a:t>Interacting with people on a regular basis in their home setting does not allow for much disconnected theorizing about how to help them.</a:t>
            </a:r>
          </a:p>
          <a:p>
            <a:pPr marL="254000" indent="-254000">
              <a:lnSpc>
                <a:spcPct val="100000"/>
              </a:lnSpc>
              <a:spcBef>
                <a:spcPts val="500"/>
              </a:spcBef>
              <a:buSzPct val="44057"/>
              <a:buBlip>
                <a:blip r:embed="rId3"/>
              </a:buBlip>
              <a:defRPr sz="2400">
                <a:solidFill>
                  <a:srgbClr val="73FDFF">
                    <a:alpha val="86000"/>
                  </a:srgbClr>
                </a:solidFill>
              </a:defRPr>
            </a:pPr>
            <a:r>
              <a:t>I cannot bend or romanticize the conditions of their world.</a:t>
            </a:r>
          </a:p>
          <a:p>
            <a:pPr marL="254000" indent="-254000">
              <a:lnSpc>
                <a:spcPct val="100000"/>
              </a:lnSpc>
              <a:spcBef>
                <a:spcPts val="500"/>
              </a:spcBef>
              <a:buSzPct val="44057"/>
              <a:buBlip>
                <a:blip r:embed="rId3"/>
              </a:buBlip>
              <a:defRPr sz="2400">
                <a:solidFill>
                  <a:srgbClr val="73FDFF">
                    <a:alpha val="86000"/>
                  </a:srgbClr>
                </a:solidFill>
              </a:defRPr>
            </a:pPr>
            <a:r>
              <a:t>I feel the obligation to do something about it.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ueprint">
  <a:themeElements>
    <a:clrScheme name="Blueprint">
      <a:dk1>
        <a:srgbClr val="A56D49"/>
      </a:dk1>
      <a:lt1>
        <a:srgbClr val="5C89A5"/>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outerShdw blurRad="25400" dist="42435" dir="2388334" rotWithShape="0">
                <a:srgbClr val="000000">
                  <a:alpha val="48275"/>
                </a:srgbClr>
              </a:outerShdw>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all" spc="0" normalizeH="0" baseline="0">
            <a:ln>
              <a:noFill/>
            </a:ln>
            <a:solidFill>
              <a:srgbClr val="5C89A5"/>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outerShdw blurRad="25400" dist="42435" dir="2388334" rotWithShape="0">
                <a:srgbClr val="000000">
                  <a:alpha val="48275"/>
                </a:srgbClr>
              </a:outerShdw>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all" spc="0" normalizeH="0" baseline="0">
            <a:ln>
              <a:noFill/>
            </a:ln>
            <a:solidFill>
              <a:srgbClr val="5C89A5"/>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1023</Words>
  <Application>Microsoft Macintosh PowerPoint</Application>
  <PresentationFormat>Custom</PresentationFormat>
  <Paragraphs>107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Blueprint</vt:lpstr>
      <vt:lpstr>The counter-cultural,  action-proven spirituality of the Society of St. Vincent de Paul</vt:lpstr>
      <vt:lpstr>The mentality that drains the deeper meanings from a person's world-view, or</vt:lpstr>
      <vt:lpstr>#1: Appearance</vt:lpstr>
      <vt:lpstr>#2: Ability to Entertain </vt:lpstr>
      <vt:lpstr>#3: The Thirst for Novelty </vt:lpstr>
      <vt:lpstr>#4: Customization</vt:lpstr>
      <vt:lpstr>#5: Abstraction</vt:lpstr>
      <vt:lpstr>Frederic Ozanam’s 5 Solutions</vt:lpstr>
      <vt:lpstr>#1: Concretize the Abstraction</vt:lpstr>
      <vt:lpstr>#2: Ground yourself in tradition</vt:lpstr>
      <vt:lpstr>#3: Work together, not alone</vt:lpstr>
      <vt:lpstr>#4: Marry practice and theory</vt:lpstr>
      <vt:lpstr>#5: Resist the notion that everything can            be marketed, bought, and sold</vt:lpstr>
      <vt:lpstr>Frederic Ozanam had a reverential spirit. He knew that God is not some commodity, some appealing product we can take, leave, or suit to our tastes, but rather the encircling and all-pervading source of life!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counter-cultural,  action-proven spirituality of the Society of St. Vincent de Paul</dc:title>
  <cp:lastModifiedBy>Monica Watson</cp:lastModifiedBy>
  <cp:revision>1</cp:revision>
  <dcterms:modified xsi:type="dcterms:W3CDTF">2018-03-27T16:31:52Z</dcterms:modified>
</cp:coreProperties>
</file>