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def" i="def">
        <a:fontRef idx="major">
          <a:srgbClr val="444444"/>
        </a:fontRef>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def" i="def">
        <a:fontRef idx="major">
          <a:srgbClr val="444444"/>
        </a:fontRef>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def" i="def">
        <a:fontRef idx="major">
          <a:srgbClr val="444444"/>
        </a:fontRef>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def" i="def">
        <a:fontRef idx="major">
          <a:srgbClr val="444444"/>
        </a:fontRef>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def" i="def">
        <a:fontRef idx="major">
          <a:srgbClr val="FFFFFF"/>
        </a:fontRef>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def" i="def">
        <a:fontRef idx="major">
          <a:srgbClr val="FFFFFF"/>
        </a:fontRef>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def" i="def">
        <a:fontRef idx="major">
          <a:srgbClr val="444444"/>
        </a:fontRef>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def" i="def">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def" i="def">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def" i="def">
        <a:fontRef idx="major">
          <a:srgbClr val="444444"/>
        </a:fontRef>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def" i="def">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def" i="de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def" i="de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def" i="de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3" name="Shape 203"/>
          <p:cNvSpPr/>
          <p:nvPr>
            <p:ph type="sldImg"/>
          </p:nvPr>
        </p:nvSpPr>
        <p:spPr>
          <a:xfrm>
            <a:off x="1143000" y="685800"/>
            <a:ext cx="4572000" cy="3429000"/>
          </a:xfrm>
          <a:prstGeom prst="rect">
            <a:avLst/>
          </a:prstGeom>
        </p:spPr>
        <p:txBody>
          <a:bodyPr/>
          <a:lstStyle/>
          <a:p>
            <a:pPr/>
          </a:p>
        </p:txBody>
      </p:sp>
      <p:sp>
        <p:nvSpPr>
          <p:cNvPr id="204" name="Shape 20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defTabSz="457200" latinLnBrk="0">
      <a:defRPr sz="1600">
        <a:latin typeface="Lucida Grande"/>
        <a:ea typeface="Lucida Grande"/>
        <a:cs typeface="Lucida Grande"/>
        <a:sym typeface="Lucida Grande"/>
      </a:defRPr>
    </a:lvl2pPr>
    <a:lvl3pPr defTabSz="457200" latinLnBrk="0">
      <a:defRPr sz="1600">
        <a:latin typeface="Lucida Grande"/>
        <a:ea typeface="Lucida Grande"/>
        <a:cs typeface="Lucida Grande"/>
        <a:sym typeface="Lucida Grande"/>
      </a:defRPr>
    </a:lvl3pPr>
    <a:lvl4pPr defTabSz="457200" latinLnBrk="0">
      <a:defRPr sz="1600">
        <a:latin typeface="Lucida Grande"/>
        <a:ea typeface="Lucida Grande"/>
        <a:cs typeface="Lucida Grande"/>
        <a:sym typeface="Lucida Grande"/>
      </a:defRPr>
    </a:lvl4pPr>
    <a:lvl5pPr defTabSz="457200" latinLnBrk="0">
      <a:defRPr sz="1600">
        <a:latin typeface="Lucida Grande"/>
        <a:ea typeface="Lucida Grande"/>
        <a:cs typeface="Lucida Grande"/>
        <a:sym typeface="Lucida Grande"/>
      </a:defRPr>
    </a:lvl5pPr>
    <a:lvl6pPr defTabSz="457200" latinLnBrk="0">
      <a:defRPr sz="1600">
        <a:latin typeface="Lucida Grande"/>
        <a:ea typeface="Lucida Grande"/>
        <a:cs typeface="Lucida Grande"/>
        <a:sym typeface="Lucida Grande"/>
      </a:defRPr>
    </a:lvl6pPr>
    <a:lvl7pPr defTabSz="457200" latinLnBrk="0">
      <a:defRPr sz="1600">
        <a:latin typeface="Lucida Grande"/>
        <a:ea typeface="Lucida Grande"/>
        <a:cs typeface="Lucida Grande"/>
        <a:sym typeface="Lucida Grande"/>
      </a:defRPr>
    </a:lvl7pPr>
    <a:lvl8pPr defTabSz="457200" latinLnBrk="0">
      <a:defRPr sz="1600">
        <a:latin typeface="Lucida Grande"/>
        <a:ea typeface="Lucida Grande"/>
        <a:cs typeface="Lucida Grande"/>
        <a:sym typeface="Lucida Grande"/>
      </a:defRPr>
    </a:lvl8pPr>
    <a:lvl9pPr defTabSz="457200" latinLnBrk="0">
      <a:defRPr sz="16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2" name="Line"/>
          <p:cNvSpPr/>
          <p:nvPr/>
        </p:nvSpPr>
        <p:spPr>
          <a:xfrm>
            <a:off x="508000" y="3708400"/>
            <a:ext cx="9144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3" name="Title Text"/>
          <p:cNvSpPr txBox="1"/>
          <p:nvPr>
            <p:ph type="title"/>
          </p:nvPr>
        </p:nvSpPr>
        <p:spPr>
          <a:xfrm>
            <a:off x="444500" y="1028700"/>
            <a:ext cx="9271000" cy="2476500"/>
          </a:xfrm>
          <a:prstGeom prst="rect">
            <a:avLst/>
          </a:prstGeom>
        </p:spPr>
        <p:txBody>
          <a:bodyPr/>
          <a:lstStyle/>
          <a:p>
            <a:pPr/>
            <a:r>
              <a:t>Title Text</a:t>
            </a:r>
          </a:p>
        </p:txBody>
      </p:sp>
      <p:sp>
        <p:nvSpPr>
          <p:cNvPr id="14" name="Body Level One…"/>
          <p:cNvSpPr txBox="1"/>
          <p:nvPr>
            <p:ph type="body" sz="half" idx="1"/>
          </p:nvPr>
        </p:nvSpPr>
        <p:spPr>
          <a:xfrm>
            <a:off x="444500" y="3924300"/>
            <a:ext cx="9271000" cy="24765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9588500" y="7204455"/>
            <a:ext cx="230124"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92" name="Line"/>
          <p:cNvSpPr/>
          <p:nvPr/>
        </p:nvSpPr>
        <p:spPr>
          <a:xfrm>
            <a:off x="508000" y="1536700"/>
            <a:ext cx="3810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93" name="Image"/>
          <p:cNvSpPr/>
          <p:nvPr>
            <p:ph type="pic" idx="21"/>
          </p:nvPr>
        </p:nvSpPr>
        <p:spPr>
          <a:xfrm>
            <a:off x="4322167" y="-1238250"/>
            <a:ext cx="6654801" cy="9904216"/>
          </a:xfrm>
          <a:prstGeom prst="rect">
            <a:avLst/>
          </a:prstGeom>
        </p:spPr>
        <p:txBody>
          <a:bodyPr lIns="91439" tIns="45719" rIns="91439" bIns="45719"/>
          <a:lstStyle/>
          <a:p>
            <a:pPr/>
          </a:p>
        </p:txBody>
      </p:sp>
      <p:sp>
        <p:nvSpPr>
          <p:cNvPr id="94" name="Title Text"/>
          <p:cNvSpPr txBox="1"/>
          <p:nvPr>
            <p:ph type="title"/>
          </p:nvPr>
        </p:nvSpPr>
        <p:spPr>
          <a:xfrm>
            <a:off x="444500" y="254000"/>
            <a:ext cx="3975100" cy="1092200"/>
          </a:xfrm>
          <a:prstGeom prst="rect">
            <a:avLst/>
          </a:prstGeom>
        </p:spPr>
        <p:txBody>
          <a:bodyPr/>
          <a:lstStyle/>
          <a:p>
            <a:pPr/>
            <a:r>
              <a:t>Title Text</a:t>
            </a:r>
          </a:p>
        </p:txBody>
      </p:sp>
      <p:sp>
        <p:nvSpPr>
          <p:cNvPr id="95" name="Body Level One…"/>
          <p:cNvSpPr txBox="1"/>
          <p:nvPr>
            <p:ph type="body" sz="half" idx="1"/>
          </p:nvPr>
        </p:nvSpPr>
        <p:spPr>
          <a:xfrm>
            <a:off x="444500" y="1816100"/>
            <a:ext cx="3975100" cy="5130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6" name="Slide Number"/>
          <p:cNvSpPr txBox="1"/>
          <p:nvPr>
            <p:ph type="sldNum" sz="quarter" idx="2"/>
          </p:nvPr>
        </p:nvSpPr>
        <p:spPr>
          <a:xfrm>
            <a:off x="399018" y="7204455"/>
            <a:ext cx="230125"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2 Up Landscape">
    <p:spTree>
      <p:nvGrpSpPr>
        <p:cNvPr id="1" name=""/>
        <p:cNvGrpSpPr/>
        <p:nvPr/>
      </p:nvGrpSpPr>
      <p:grpSpPr>
        <a:xfrm>
          <a:off x="0" y="0"/>
          <a:ext cx="0" cy="0"/>
          <a:chOff x="0" y="0"/>
          <a:chExt cx="0" cy="0"/>
        </a:xfrm>
      </p:grpSpPr>
      <p:sp>
        <p:nvSpPr>
          <p:cNvPr id="103" name="Line"/>
          <p:cNvSpPr/>
          <p:nvPr/>
        </p:nvSpPr>
        <p:spPr>
          <a:xfrm flipH="1">
            <a:off x="5067299" y="1384300"/>
            <a:ext cx="1" cy="34290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04" name="Image"/>
          <p:cNvSpPr/>
          <p:nvPr>
            <p:ph type="pic" idx="21"/>
          </p:nvPr>
        </p:nvSpPr>
        <p:spPr>
          <a:xfrm>
            <a:off x="355600" y="987176"/>
            <a:ext cx="4699000" cy="6993435"/>
          </a:xfrm>
          <a:prstGeom prst="rect">
            <a:avLst/>
          </a:prstGeom>
        </p:spPr>
        <p:txBody>
          <a:bodyPr lIns="91439" tIns="45719" rIns="91439" bIns="45719"/>
          <a:lstStyle/>
          <a:p>
            <a:pPr/>
          </a:p>
        </p:txBody>
      </p:sp>
      <p:sp>
        <p:nvSpPr>
          <p:cNvPr id="105" name="Image"/>
          <p:cNvSpPr/>
          <p:nvPr>
            <p:ph type="pic" sz="half" idx="22"/>
          </p:nvPr>
        </p:nvSpPr>
        <p:spPr>
          <a:xfrm>
            <a:off x="4902200" y="1384300"/>
            <a:ext cx="5134571" cy="3429000"/>
          </a:xfrm>
          <a:prstGeom prst="rect">
            <a:avLst/>
          </a:prstGeom>
        </p:spPr>
        <p:txBody>
          <a:bodyPr lIns="91439" tIns="45719" rIns="91439" bIns="45719"/>
          <a:lstStyle/>
          <a:p>
            <a:pPr/>
          </a:p>
        </p:txBody>
      </p:sp>
      <p:sp>
        <p:nvSpPr>
          <p:cNvPr id="106"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2 Up Portrait &amp; Landscape">
    <p:spTree>
      <p:nvGrpSpPr>
        <p:cNvPr id="1" name=""/>
        <p:cNvGrpSpPr/>
        <p:nvPr/>
      </p:nvGrpSpPr>
      <p:grpSpPr>
        <a:xfrm>
          <a:off x="0" y="0"/>
          <a:ext cx="0" cy="0"/>
          <a:chOff x="0" y="0"/>
          <a:chExt cx="0" cy="0"/>
        </a:xfrm>
      </p:grpSpPr>
      <p:sp>
        <p:nvSpPr>
          <p:cNvPr id="114" name="Line"/>
          <p:cNvSpPr/>
          <p:nvPr/>
        </p:nvSpPr>
        <p:spPr>
          <a:xfrm flipH="1">
            <a:off x="3467100" y="1384300"/>
            <a:ext cx="1" cy="398095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15" name="Image"/>
          <p:cNvSpPr/>
          <p:nvPr>
            <p:ph type="pic" idx="21"/>
          </p:nvPr>
        </p:nvSpPr>
        <p:spPr>
          <a:xfrm>
            <a:off x="0" y="783976"/>
            <a:ext cx="4699000" cy="6993435"/>
          </a:xfrm>
          <a:prstGeom prst="rect">
            <a:avLst/>
          </a:prstGeom>
        </p:spPr>
        <p:txBody>
          <a:bodyPr lIns="91439" tIns="45719" rIns="91439" bIns="45719"/>
          <a:lstStyle/>
          <a:p>
            <a:pPr/>
          </a:p>
        </p:txBody>
      </p:sp>
      <p:sp>
        <p:nvSpPr>
          <p:cNvPr id="116" name="Image"/>
          <p:cNvSpPr/>
          <p:nvPr>
            <p:ph type="pic" sz="half" idx="22"/>
          </p:nvPr>
        </p:nvSpPr>
        <p:spPr>
          <a:xfrm>
            <a:off x="3594100" y="1130300"/>
            <a:ext cx="6159500" cy="4492400"/>
          </a:xfrm>
          <a:prstGeom prst="rect">
            <a:avLst/>
          </a:prstGeom>
        </p:spPr>
        <p:txBody>
          <a:bodyPr lIns="91439" tIns="45719" rIns="91439" bIns="45719"/>
          <a:lstStyle/>
          <a:p>
            <a:pPr/>
          </a:p>
        </p:txBody>
      </p:sp>
      <p:sp>
        <p:nvSpPr>
          <p:cNvPr id="117"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2 Up Portrait">
    <p:spTree>
      <p:nvGrpSpPr>
        <p:cNvPr id="1" name=""/>
        <p:cNvGrpSpPr/>
        <p:nvPr/>
      </p:nvGrpSpPr>
      <p:grpSpPr>
        <a:xfrm>
          <a:off x="0" y="0"/>
          <a:ext cx="0" cy="0"/>
          <a:chOff x="0" y="0"/>
          <a:chExt cx="0" cy="0"/>
        </a:xfrm>
      </p:grpSpPr>
      <p:sp>
        <p:nvSpPr>
          <p:cNvPr id="125" name="Line"/>
          <p:cNvSpPr/>
          <p:nvPr/>
        </p:nvSpPr>
        <p:spPr>
          <a:xfrm flipH="1">
            <a:off x="50672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26" name="Image"/>
          <p:cNvSpPr/>
          <p:nvPr>
            <p:ph type="pic" idx="21"/>
          </p:nvPr>
        </p:nvSpPr>
        <p:spPr>
          <a:xfrm>
            <a:off x="177799" y="-192727"/>
            <a:ext cx="4978402" cy="7394170"/>
          </a:xfrm>
          <a:prstGeom prst="rect">
            <a:avLst/>
          </a:prstGeom>
        </p:spPr>
        <p:txBody>
          <a:bodyPr lIns="91439" tIns="45719" rIns="91439" bIns="45719"/>
          <a:lstStyle/>
          <a:p>
            <a:pPr/>
          </a:p>
        </p:txBody>
      </p:sp>
      <p:sp>
        <p:nvSpPr>
          <p:cNvPr id="127" name="Image"/>
          <p:cNvSpPr/>
          <p:nvPr>
            <p:ph type="pic" idx="22"/>
          </p:nvPr>
        </p:nvSpPr>
        <p:spPr>
          <a:xfrm>
            <a:off x="3200400" y="393700"/>
            <a:ext cx="8532317" cy="6223000"/>
          </a:xfrm>
          <a:prstGeom prst="rect">
            <a:avLst/>
          </a:prstGeom>
        </p:spPr>
        <p:txBody>
          <a:bodyPr lIns="91439" tIns="45719" rIns="91439" bIns="45719"/>
          <a:lstStyle/>
          <a:p>
            <a:pPr/>
          </a:p>
        </p:txBody>
      </p:sp>
      <p:sp>
        <p:nvSpPr>
          <p:cNvPr id="128"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ortrait">
    <p:spTree>
      <p:nvGrpSpPr>
        <p:cNvPr id="1" name=""/>
        <p:cNvGrpSpPr/>
        <p:nvPr/>
      </p:nvGrpSpPr>
      <p:grpSpPr>
        <a:xfrm>
          <a:off x="0" y="0"/>
          <a:ext cx="0" cy="0"/>
          <a:chOff x="0" y="0"/>
          <a:chExt cx="0" cy="0"/>
        </a:xfrm>
      </p:grpSpPr>
      <p:sp>
        <p:nvSpPr>
          <p:cNvPr id="136" name="Line"/>
          <p:cNvSpPr/>
          <p:nvPr/>
        </p:nvSpPr>
        <p:spPr>
          <a:xfrm flipH="1">
            <a:off x="34797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37" name="Line"/>
          <p:cNvSpPr/>
          <p:nvPr/>
        </p:nvSpPr>
        <p:spPr>
          <a:xfrm flipH="1">
            <a:off x="66801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38" name="Image"/>
          <p:cNvSpPr/>
          <p:nvPr>
            <p:ph type="pic" sz="half" idx="21"/>
          </p:nvPr>
        </p:nvSpPr>
        <p:spPr>
          <a:xfrm>
            <a:off x="190499" y="848673"/>
            <a:ext cx="3810001" cy="5658804"/>
          </a:xfrm>
          <a:prstGeom prst="rect">
            <a:avLst/>
          </a:prstGeom>
        </p:spPr>
        <p:txBody>
          <a:bodyPr lIns="91439" tIns="45719" rIns="91439" bIns="45719"/>
          <a:lstStyle/>
          <a:p>
            <a:pPr/>
          </a:p>
        </p:txBody>
      </p:sp>
      <p:sp>
        <p:nvSpPr>
          <p:cNvPr id="139" name="Image"/>
          <p:cNvSpPr/>
          <p:nvPr>
            <p:ph type="pic" sz="half" idx="22"/>
          </p:nvPr>
        </p:nvSpPr>
        <p:spPr>
          <a:xfrm>
            <a:off x="2362200" y="1384300"/>
            <a:ext cx="5450235" cy="3975101"/>
          </a:xfrm>
          <a:prstGeom prst="rect">
            <a:avLst/>
          </a:prstGeom>
        </p:spPr>
        <p:txBody>
          <a:bodyPr lIns="91439" tIns="45719" rIns="91439" bIns="45719"/>
          <a:lstStyle/>
          <a:p>
            <a:pPr/>
          </a:p>
        </p:txBody>
      </p:sp>
      <p:sp>
        <p:nvSpPr>
          <p:cNvPr id="140" name="Image"/>
          <p:cNvSpPr/>
          <p:nvPr>
            <p:ph type="pic" sz="half" idx="23"/>
          </p:nvPr>
        </p:nvSpPr>
        <p:spPr>
          <a:xfrm>
            <a:off x="5308600" y="1384300"/>
            <a:ext cx="5952299" cy="3975101"/>
          </a:xfrm>
          <a:prstGeom prst="rect">
            <a:avLst/>
          </a:prstGeom>
        </p:spPr>
        <p:txBody>
          <a:bodyPr lIns="91439" tIns="45719" rIns="91439" bIns="45719"/>
          <a:lstStyle/>
          <a:p>
            <a:pPr/>
          </a:p>
        </p:txBody>
      </p:sp>
      <p:sp>
        <p:nvSpPr>
          <p:cNvPr id="141"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Big">
    <p:spTree>
      <p:nvGrpSpPr>
        <p:cNvPr id="1" name=""/>
        <p:cNvGrpSpPr/>
        <p:nvPr/>
      </p:nvGrpSpPr>
      <p:grpSpPr>
        <a:xfrm>
          <a:off x="0" y="0"/>
          <a:ext cx="0" cy="0"/>
          <a:chOff x="0" y="0"/>
          <a:chExt cx="0" cy="0"/>
        </a:xfrm>
      </p:grpSpPr>
      <p:sp>
        <p:nvSpPr>
          <p:cNvPr id="149" name="Image"/>
          <p:cNvSpPr/>
          <p:nvPr>
            <p:ph type="pic" idx="21"/>
          </p:nvPr>
        </p:nvSpPr>
        <p:spPr>
          <a:xfrm>
            <a:off x="393700" y="152400"/>
            <a:ext cx="9542264" cy="6959601"/>
          </a:xfrm>
          <a:prstGeom prst="rect">
            <a:avLst/>
          </a:prstGeom>
        </p:spPr>
        <p:txBody>
          <a:bodyPr lIns="91439" tIns="45719" rIns="91439" bIns="45719"/>
          <a:lstStyle/>
          <a:p>
            <a:pPr/>
          </a:p>
        </p:txBody>
      </p:sp>
      <p:sp>
        <p:nvSpPr>
          <p:cNvPr id="150"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58" name="Line"/>
          <p:cNvSpPr/>
          <p:nvPr/>
        </p:nvSpPr>
        <p:spPr>
          <a:xfrm flipH="1">
            <a:off x="5067299" y="393700"/>
            <a:ext cx="1" cy="6223038"/>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59" name="Line"/>
          <p:cNvSpPr/>
          <p:nvPr/>
        </p:nvSpPr>
        <p:spPr>
          <a:xfrm flipH="1" flipV="1">
            <a:off x="5079931" y="3505199"/>
            <a:ext cx="4686369" cy="2"/>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60" name="Image"/>
          <p:cNvSpPr/>
          <p:nvPr>
            <p:ph type="pic" idx="21"/>
          </p:nvPr>
        </p:nvSpPr>
        <p:spPr>
          <a:xfrm>
            <a:off x="177799" y="-192727"/>
            <a:ext cx="4978402" cy="7394170"/>
          </a:xfrm>
          <a:prstGeom prst="rect">
            <a:avLst/>
          </a:prstGeom>
        </p:spPr>
        <p:txBody>
          <a:bodyPr lIns="91439" tIns="45719" rIns="91439" bIns="45719"/>
          <a:lstStyle/>
          <a:p>
            <a:pPr/>
          </a:p>
        </p:txBody>
      </p:sp>
      <p:sp>
        <p:nvSpPr>
          <p:cNvPr id="161" name="Image"/>
          <p:cNvSpPr/>
          <p:nvPr>
            <p:ph type="pic" idx="22"/>
          </p:nvPr>
        </p:nvSpPr>
        <p:spPr>
          <a:xfrm>
            <a:off x="4991100" y="-192727"/>
            <a:ext cx="4978401" cy="7394170"/>
          </a:xfrm>
          <a:prstGeom prst="rect">
            <a:avLst/>
          </a:prstGeom>
        </p:spPr>
        <p:txBody>
          <a:bodyPr lIns="91439" tIns="45719" rIns="91439" bIns="45719"/>
          <a:lstStyle/>
          <a:p>
            <a:pPr/>
          </a:p>
        </p:txBody>
      </p:sp>
      <p:sp>
        <p:nvSpPr>
          <p:cNvPr id="162" name="Image"/>
          <p:cNvSpPr/>
          <p:nvPr>
            <p:ph type="pic" idx="23"/>
          </p:nvPr>
        </p:nvSpPr>
        <p:spPr>
          <a:xfrm>
            <a:off x="4991100" y="3033073"/>
            <a:ext cx="4978401" cy="7394170"/>
          </a:xfrm>
          <a:prstGeom prst="rect">
            <a:avLst/>
          </a:prstGeom>
        </p:spPr>
        <p:txBody>
          <a:bodyPr lIns="91439" tIns="45719" rIns="91439" bIns="45719"/>
          <a:lstStyle/>
          <a:p>
            <a:pPr/>
          </a:p>
        </p:txBody>
      </p:sp>
      <p:sp>
        <p:nvSpPr>
          <p:cNvPr id="163"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4 Up">
    <p:spTree>
      <p:nvGrpSpPr>
        <p:cNvPr id="1" name=""/>
        <p:cNvGrpSpPr/>
        <p:nvPr/>
      </p:nvGrpSpPr>
      <p:grpSpPr>
        <a:xfrm>
          <a:off x="0" y="0"/>
          <a:ext cx="0" cy="0"/>
          <a:chOff x="0" y="0"/>
          <a:chExt cx="0" cy="0"/>
        </a:xfrm>
      </p:grpSpPr>
      <p:sp>
        <p:nvSpPr>
          <p:cNvPr id="171" name="Line"/>
          <p:cNvSpPr/>
          <p:nvPr/>
        </p:nvSpPr>
        <p:spPr>
          <a:xfrm flipH="1">
            <a:off x="70865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72" name="Line"/>
          <p:cNvSpPr/>
          <p:nvPr/>
        </p:nvSpPr>
        <p:spPr>
          <a:xfrm flipH="1" flipV="1">
            <a:off x="7099231" y="2425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73" name="Line"/>
          <p:cNvSpPr/>
          <p:nvPr/>
        </p:nvSpPr>
        <p:spPr>
          <a:xfrm flipH="1">
            <a:off x="7099231" y="4584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174" name="Image"/>
          <p:cNvSpPr/>
          <p:nvPr>
            <p:ph type="pic" idx="21"/>
          </p:nvPr>
        </p:nvSpPr>
        <p:spPr>
          <a:xfrm>
            <a:off x="393700" y="152400"/>
            <a:ext cx="9542264" cy="6959601"/>
          </a:xfrm>
          <a:prstGeom prst="rect">
            <a:avLst/>
          </a:prstGeom>
        </p:spPr>
        <p:txBody>
          <a:bodyPr lIns="91439" tIns="45719" rIns="91439" bIns="45719"/>
          <a:lstStyle/>
          <a:p>
            <a:pPr/>
          </a:p>
        </p:txBody>
      </p:sp>
      <p:sp>
        <p:nvSpPr>
          <p:cNvPr id="175" name="Image"/>
          <p:cNvSpPr/>
          <p:nvPr>
            <p:ph type="pic" sz="quarter" idx="22"/>
          </p:nvPr>
        </p:nvSpPr>
        <p:spPr>
          <a:xfrm>
            <a:off x="7096448" y="-1081727"/>
            <a:ext cx="2770444" cy="4114801"/>
          </a:xfrm>
          <a:prstGeom prst="rect">
            <a:avLst/>
          </a:prstGeom>
        </p:spPr>
        <p:txBody>
          <a:bodyPr lIns="91439" tIns="45719" rIns="91439" bIns="45719"/>
          <a:lstStyle/>
          <a:p>
            <a:pPr/>
          </a:p>
        </p:txBody>
      </p:sp>
      <p:sp>
        <p:nvSpPr>
          <p:cNvPr id="176" name="Image"/>
          <p:cNvSpPr/>
          <p:nvPr>
            <p:ph type="pic" sz="quarter" idx="23"/>
          </p:nvPr>
        </p:nvSpPr>
        <p:spPr>
          <a:xfrm>
            <a:off x="7061200" y="2565400"/>
            <a:ext cx="2852540" cy="1905000"/>
          </a:xfrm>
          <a:prstGeom prst="rect">
            <a:avLst/>
          </a:prstGeom>
        </p:spPr>
        <p:txBody>
          <a:bodyPr lIns="91439" tIns="45719" rIns="91439" bIns="45719"/>
          <a:lstStyle/>
          <a:p>
            <a:pPr/>
          </a:p>
        </p:txBody>
      </p:sp>
      <p:sp>
        <p:nvSpPr>
          <p:cNvPr id="177" name="Image"/>
          <p:cNvSpPr/>
          <p:nvPr>
            <p:ph type="pic" sz="quarter" idx="24"/>
          </p:nvPr>
        </p:nvSpPr>
        <p:spPr>
          <a:xfrm>
            <a:off x="7061200" y="4724400"/>
            <a:ext cx="2852540" cy="1905000"/>
          </a:xfrm>
          <a:prstGeom prst="rect">
            <a:avLst/>
          </a:prstGeom>
        </p:spPr>
        <p:txBody>
          <a:bodyPr lIns="91439" tIns="45719" rIns="91439" bIns="45719"/>
          <a:lstStyle/>
          <a:p>
            <a:pPr/>
          </a:p>
        </p:txBody>
      </p:sp>
      <p:sp>
        <p:nvSpPr>
          <p:cNvPr id="178" name="Body Level One…"/>
          <p:cNvSpPr txBox="1"/>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pPr/>
            <a:r>
              <a:t>Body Level One</a:t>
            </a:r>
          </a:p>
          <a:p>
            <a:pPr lvl="1"/>
            <a:r>
              <a:t>Body Level Two</a:t>
            </a:r>
          </a:p>
          <a:p>
            <a:pPr lvl="2"/>
            <a:r>
              <a:t>Body Level Three</a:t>
            </a:r>
          </a:p>
          <a:p>
            <a:pPr lvl="3"/>
            <a:r>
              <a:t>Body Level Four</a:t>
            </a:r>
          </a:p>
          <a:p>
            <a:pPr lvl="4"/>
            <a:r>
              <a:t>Body Level Five</a:t>
            </a:r>
          </a:p>
        </p:txBody>
      </p:sp>
      <p:sp>
        <p:nvSpPr>
          <p:cNvPr id="1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86" name="Title Text"/>
          <p:cNvSpPr txBox="1"/>
          <p:nvPr>
            <p:ph type="title"/>
          </p:nvPr>
        </p:nvSpPr>
        <p:spPr>
          <a:prstGeom prst="rect">
            <a:avLst/>
          </a:prstGeom>
        </p:spPr>
        <p:txBody>
          <a:bodyPr/>
          <a:lstStyle/>
          <a:p>
            <a:pPr/>
            <a:r>
              <a:t>Title Text</a:t>
            </a:r>
          </a:p>
        </p:txBody>
      </p:sp>
      <p:sp>
        <p:nvSpPr>
          <p:cNvPr id="187" name="Body Level One…"/>
          <p:cNvSpPr txBox="1"/>
          <p:nvPr>
            <p:ph type="body" sz="half" idx="1"/>
          </p:nvPr>
        </p:nvSpPr>
        <p:spPr>
          <a:xfrm>
            <a:off x="444500" y="1816100"/>
            <a:ext cx="3975100" cy="5130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95" name="Title Text"/>
          <p:cNvSpPr txBox="1"/>
          <p:nvPr>
            <p:ph type="title"/>
          </p:nvPr>
        </p:nvSpPr>
        <p:spPr>
          <a:prstGeom prst="rect">
            <a:avLst/>
          </a:prstGeom>
        </p:spPr>
        <p:txBody>
          <a:bodyPr/>
          <a:lstStyle/>
          <a:p>
            <a:pPr/>
            <a:r>
              <a:t>Title Text</a:t>
            </a:r>
          </a:p>
        </p:txBody>
      </p:sp>
      <p:sp>
        <p:nvSpPr>
          <p:cNvPr id="196" name="Body Level One…"/>
          <p:cNvSpPr txBox="1"/>
          <p:nvPr>
            <p:ph type="body" sz="half" idx="1"/>
          </p:nvPr>
        </p:nvSpPr>
        <p:spPr>
          <a:xfrm>
            <a:off x="6540500" y="1816100"/>
            <a:ext cx="3175000" cy="5130800"/>
          </a:xfrm>
          <a:prstGeom prst="rect">
            <a:avLst/>
          </a:prstGeom>
        </p:spPr>
        <p:txBody>
          <a:bodyPr/>
          <a:lstStyle>
            <a:lvl3pPr marL="901700"/>
          </a:lstStyle>
          <a:p>
            <a:pPr/>
            <a:r>
              <a:t>Body Level One</a:t>
            </a:r>
          </a:p>
          <a:p>
            <a:pPr lvl="1"/>
            <a:r>
              <a:t>Body Level Two</a:t>
            </a:r>
          </a:p>
          <a:p>
            <a:pPr lvl="2"/>
            <a:r>
              <a:t>Body Level Three</a:t>
            </a:r>
          </a:p>
          <a:p>
            <a:pPr lvl="3"/>
            <a:r>
              <a:t>Body Level Four</a:t>
            </a:r>
          </a:p>
          <a:p>
            <a:pPr lvl="4"/>
            <a:r>
              <a:t>Body Level Five</a:t>
            </a:r>
          </a:p>
        </p:txBody>
      </p:sp>
      <p:sp>
        <p:nvSpPr>
          <p:cNvPr id="1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idx="1"/>
          </p:nvPr>
        </p:nvSpPr>
        <p:spPr>
          <a:prstGeom prst="rect">
            <a:avLst/>
          </a:prstGeom>
        </p:spPr>
        <p:txBody>
          <a:bodyPr numCol="2" spcCol="463550"/>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40" name="Body Level One…"/>
          <p:cNvSpPr txBox="1"/>
          <p:nvPr>
            <p:ph type="body" idx="1"/>
          </p:nvPr>
        </p:nvSpPr>
        <p:spPr>
          <a:xfrm>
            <a:off x="444500" y="673100"/>
            <a:ext cx="9271000" cy="6273800"/>
          </a:xfrm>
          <a:prstGeom prst="rect">
            <a:avLst/>
          </a:prstGeom>
        </p:spPr>
        <p:txBody>
          <a:bodyPr/>
          <a:lstStyle>
            <a:lvl1pPr>
              <a:spcBef>
                <a:spcPts val="5600"/>
              </a:spcBef>
            </a:lvl1pPr>
            <a:lvl2pPr>
              <a:spcBef>
                <a:spcPts val="5600"/>
              </a:spcBef>
            </a:lvl2pPr>
            <a:lvl3pPr>
              <a:spcBef>
                <a:spcPts val="5600"/>
              </a:spcBef>
            </a:lvl3pPr>
            <a:lvl4pPr>
              <a:spcBef>
                <a:spcPts val="5600"/>
              </a:spcBef>
            </a:lvl4pPr>
            <a:lvl5pPr>
              <a:spcBef>
                <a:spcPts val="5600"/>
              </a:spcBef>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5" name="Title Text"/>
          <p:cNvSpPr txBox="1"/>
          <p:nvPr>
            <p:ph type="title"/>
          </p:nvPr>
        </p:nvSpPr>
        <p:spPr>
          <a:prstGeom prst="rect">
            <a:avLst/>
          </a:prstGeom>
        </p:spPr>
        <p:txBody>
          <a:bodyPr/>
          <a:lstStyle/>
          <a:p>
            <a:pPr/>
            <a:r>
              <a:t>Title Text</a:t>
            </a: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63" name="Title Text"/>
          <p:cNvSpPr txBox="1"/>
          <p:nvPr>
            <p:ph type="title"/>
          </p:nvPr>
        </p:nvSpPr>
        <p:spPr>
          <a:xfrm>
            <a:off x="444500" y="2895600"/>
            <a:ext cx="9271000" cy="1828800"/>
          </a:xfrm>
          <a:prstGeom prst="rect">
            <a:avLst/>
          </a:prstGeom>
        </p:spPr>
        <p:txBody>
          <a:bodyPr anchor="ctr"/>
          <a:lstStyle/>
          <a:p>
            <a:pPr/>
            <a:r>
              <a:t>Title Text</a:t>
            </a:r>
          </a:p>
        </p:txBody>
      </p:sp>
      <p:sp>
        <p:nvSpPr>
          <p:cNvPr id="64" name="Slide Number"/>
          <p:cNvSpPr txBox="1"/>
          <p:nvPr>
            <p:ph type="sldNum" sz="quarter" idx="2"/>
          </p:nvPr>
        </p:nvSpPr>
        <p:spPr>
          <a:xfrm>
            <a:off x="9588500" y="7204455"/>
            <a:ext cx="230124"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71" name="Line"/>
          <p:cNvSpPr/>
          <p:nvPr/>
        </p:nvSpPr>
        <p:spPr>
          <a:xfrm>
            <a:off x="5892800" y="6235700"/>
            <a:ext cx="0" cy="111135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72" name="Image"/>
          <p:cNvSpPr/>
          <p:nvPr>
            <p:ph type="pic" idx="21"/>
          </p:nvPr>
        </p:nvSpPr>
        <p:spPr>
          <a:xfrm>
            <a:off x="0" y="0"/>
            <a:ext cx="10160001" cy="6785113"/>
          </a:xfrm>
          <a:prstGeom prst="rect">
            <a:avLst/>
          </a:prstGeom>
        </p:spPr>
        <p:txBody>
          <a:bodyPr lIns="91439" tIns="45719" rIns="91439" bIns="45719"/>
          <a:lstStyle/>
          <a:p>
            <a:pPr/>
          </a:p>
        </p:txBody>
      </p:sp>
      <p:sp>
        <p:nvSpPr>
          <p:cNvPr id="73" name="Title Text"/>
          <p:cNvSpPr txBox="1"/>
          <p:nvPr>
            <p:ph type="title"/>
          </p:nvPr>
        </p:nvSpPr>
        <p:spPr>
          <a:xfrm>
            <a:off x="1104900" y="6083300"/>
            <a:ext cx="4521200" cy="1333500"/>
          </a:xfrm>
          <a:prstGeom prst="rect">
            <a:avLst/>
          </a:prstGeom>
        </p:spPr>
        <p:txBody>
          <a:bodyPr anchor="ctr"/>
          <a:lstStyle>
            <a:lvl1pPr algn="r"/>
          </a:lstStyle>
          <a:p>
            <a:pPr/>
            <a:r>
              <a:t>Title Text</a:t>
            </a:r>
          </a:p>
        </p:txBody>
      </p:sp>
      <p:sp>
        <p:nvSpPr>
          <p:cNvPr id="74" name="Body Level One…"/>
          <p:cNvSpPr txBox="1"/>
          <p:nvPr>
            <p:ph type="body" sz="quarter" idx="1"/>
          </p:nvPr>
        </p:nvSpPr>
        <p:spPr>
          <a:xfrm>
            <a:off x="6134100" y="6616700"/>
            <a:ext cx="3873500" cy="393700"/>
          </a:xfrm>
          <a:prstGeom prst="rect">
            <a:avLst/>
          </a:prstGeom>
        </p:spPr>
        <p:txBody>
          <a:bodyPr/>
          <a:lstStyle>
            <a:lvl1pPr marL="0" indent="0">
              <a:spcBef>
                <a:spcPts val="0"/>
              </a:spcBef>
              <a:buSzTx/>
              <a:buNone/>
              <a:defRPr>
                <a:solidFill>
                  <a:srgbClr val="A9A9A9"/>
                </a:solidFill>
              </a:defRPr>
            </a:lvl1pPr>
            <a:lvl2pPr marL="0" indent="0">
              <a:spcBef>
                <a:spcPts val="0"/>
              </a:spcBef>
              <a:buSzTx/>
              <a:buNone/>
              <a:defRPr>
                <a:solidFill>
                  <a:srgbClr val="A9A9A9"/>
                </a:solidFill>
              </a:defRPr>
            </a:lvl2pPr>
            <a:lvl3pPr marL="0" indent="0">
              <a:spcBef>
                <a:spcPts val="0"/>
              </a:spcBef>
              <a:buSzTx/>
              <a:buNone/>
              <a:defRPr>
                <a:solidFill>
                  <a:srgbClr val="A9A9A9"/>
                </a:solidFill>
              </a:defRPr>
            </a:lvl3pPr>
            <a:lvl4pPr marL="0" indent="0">
              <a:spcBef>
                <a:spcPts val="0"/>
              </a:spcBef>
              <a:buSzTx/>
              <a:buNone/>
              <a:defRPr>
                <a:solidFill>
                  <a:srgbClr val="A9A9A9"/>
                </a:solidFill>
              </a:defRPr>
            </a:lvl4pPr>
            <a:lvl5pPr marL="0" indent="0">
              <a:spcBef>
                <a:spcPts val="0"/>
              </a:spcBef>
              <a:buSzTx/>
              <a:buNone/>
              <a:defRPr>
                <a:solidFill>
                  <a:srgbClr val="A9A9A9"/>
                </a:solidFill>
              </a:defRPr>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82" name="Image"/>
          <p:cNvSpPr/>
          <p:nvPr>
            <p:ph type="pic" idx="21"/>
          </p:nvPr>
        </p:nvSpPr>
        <p:spPr>
          <a:xfrm>
            <a:off x="4322167" y="-1238250"/>
            <a:ext cx="6654801" cy="9904216"/>
          </a:xfrm>
          <a:prstGeom prst="rect">
            <a:avLst/>
          </a:prstGeom>
        </p:spPr>
        <p:txBody>
          <a:bodyPr lIns="91439" tIns="45719" rIns="91439" bIns="45719"/>
          <a:lstStyle/>
          <a:p>
            <a:pPr/>
          </a:p>
        </p:txBody>
      </p:sp>
      <p:sp>
        <p:nvSpPr>
          <p:cNvPr id="83" name="Title Text"/>
          <p:cNvSpPr txBox="1"/>
          <p:nvPr>
            <p:ph type="title"/>
          </p:nvPr>
        </p:nvSpPr>
        <p:spPr>
          <a:xfrm>
            <a:off x="444500" y="635000"/>
            <a:ext cx="3975100" cy="1701800"/>
          </a:xfrm>
          <a:prstGeom prst="rect">
            <a:avLst/>
          </a:prstGeom>
        </p:spPr>
        <p:txBody>
          <a:bodyPr/>
          <a:lstStyle/>
          <a:p>
            <a:pPr/>
            <a:r>
              <a:t>Title Text</a:t>
            </a:r>
          </a:p>
        </p:txBody>
      </p:sp>
      <p:sp>
        <p:nvSpPr>
          <p:cNvPr id="84" name="Body Level One…"/>
          <p:cNvSpPr txBox="1"/>
          <p:nvPr>
            <p:ph type="body" sz="quarter" idx="1"/>
          </p:nvPr>
        </p:nvSpPr>
        <p:spPr>
          <a:xfrm>
            <a:off x="444500" y="2679700"/>
            <a:ext cx="3975100" cy="37211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xfrm>
            <a:off x="393700" y="7204455"/>
            <a:ext cx="230124" cy="225046"/>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e"/>
          <p:cNvSpPr/>
          <p:nvPr/>
        </p:nvSpPr>
        <p:spPr>
          <a:xfrm>
            <a:off x="508000" y="1536700"/>
            <a:ext cx="9144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p>
        </p:txBody>
      </p:sp>
      <p:sp>
        <p:nvSpPr>
          <p:cNvPr id="3" name="Title Text"/>
          <p:cNvSpPr txBox="1"/>
          <p:nvPr>
            <p:ph type="title"/>
          </p:nvPr>
        </p:nvSpPr>
        <p:spPr>
          <a:xfrm>
            <a:off x="444500" y="254000"/>
            <a:ext cx="9271000" cy="109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lstStyle/>
          <a:p>
            <a:pPr/>
            <a:r>
              <a:t>Title Text</a:t>
            </a:r>
          </a:p>
        </p:txBody>
      </p:sp>
      <p:sp>
        <p:nvSpPr>
          <p:cNvPr id="4" name="Body Level One…"/>
          <p:cNvSpPr txBox="1"/>
          <p:nvPr>
            <p:ph type="body" idx="1"/>
          </p:nvPr>
        </p:nvSpPr>
        <p:spPr>
          <a:xfrm>
            <a:off x="444500" y="1816100"/>
            <a:ext cx="9271000" cy="5130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9602136" y="7204455"/>
            <a:ext cx="230125" cy="225046"/>
          </a:xfrm>
          <a:prstGeom prst="rect">
            <a:avLst/>
          </a:prstGeom>
          <a:ln w="12700">
            <a:miter lim="400000"/>
          </a:ln>
        </p:spPr>
        <p:txBody>
          <a:bodyPr wrap="none" lIns="38100" tIns="38100" rIns="38100" bIns="38100" anchor="b">
            <a:spAutoFit/>
          </a:bodyPr>
          <a:lstStyle>
            <a:lvl1pPr algn="r">
              <a:defRPr sz="1000">
                <a:latin typeface="+mj-lt"/>
                <a:ea typeface="+mj-ea"/>
                <a:cs typeface="+mj-cs"/>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1pPr>
      <a:lvl2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2pPr>
      <a:lvl3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3pPr>
      <a:lvl4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4pPr>
      <a:lvl5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5pPr>
      <a:lvl6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6pPr>
      <a:lvl7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7pPr>
      <a:lvl8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8pPr>
      <a:lvl9pPr marL="0" marR="0" indent="0" algn="l" defTabSz="457200" rtl="0" latinLnBrk="0">
        <a:lnSpc>
          <a:spcPct val="100000"/>
        </a:lnSpc>
        <a:spcBef>
          <a:spcPts val="0"/>
        </a:spcBef>
        <a:spcAft>
          <a:spcPts val="0"/>
        </a:spcAft>
        <a:buClrTx/>
        <a:buSzTx/>
        <a:buFontTx/>
        <a:buNone/>
        <a:tabLst/>
        <a:defRPr b="0" baseline="0" cap="none" i="0" spc="0" strike="noStrike" sz="3200" u="none">
          <a:solidFill>
            <a:srgbClr val="000000"/>
          </a:solidFill>
          <a:uFillTx/>
          <a:latin typeface="+mn-lt"/>
          <a:ea typeface="+mn-ea"/>
          <a:cs typeface="+mn-cs"/>
          <a:sym typeface="Helvetica Neue Light"/>
        </a:defRPr>
      </a:lvl9pPr>
    </p:titleStyle>
    <p:bodyStyle>
      <a:lvl1pPr marL="2032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1pPr>
      <a:lvl2pPr marL="5461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2pPr>
      <a:lvl3pPr marL="8890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3pPr>
      <a:lvl4pPr marL="12319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4pPr>
      <a:lvl5pPr marL="15748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5pPr>
      <a:lvl6pPr marL="19177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6pPr>
      <a:lvl7pPr marL="22606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7pPr>
      <a:lvl8pPr marL="26035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8pPr>
      <a:lvl9pPr marL="2946400" marR="0" indent="-203200" algn="l" defTabSz="457200" latinLnBrk="0">
        <a:lnSpc>
          <a:spcPct val="100000"/>
        </a:lnSpc>
        <a:spcBef>
          <a:spcPts val="3800"/>
        </a:spcBef>
        <a:spcAft>
          <a:spcPts val="0"/>
        </a:spcAft>
        <a:buClrTx/>
        <a:buSzPct val="100000"/>
        <a:buFontTx/>
        <a:buChar char="•"/>
        <a:tabLst/>
        <a:defRPr b="0" baseline="0" cap="none" i="0" spc="0" strike="noStrike" sz="2000" u="none">
          <a:solidFill>
            <a:srgbClr val="747474"/>
          </a:solidFill>
          <a:uFillTx/>
          <a:latin typeface="+mj-lt"/>
          <a:ea typeface="+mj-ea"/>
          <a:cs typeface="+mj-cs"/>
          <a:sym typeface="Helvetica Neue"/>
        </a:defRPr>
      </a:lvl9pPr>
    </p:bodyStyle>
    <p:otherStyle>
      <a:lvl1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1pPr>
      <a:lvl2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2pPr>
      <a:lvl3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3pPr>
      <a:lvl4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4pPr>
      <a:lvl5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5pPr>
      <a:lvl6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6pPr>
      <a:lvl7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7pPr>
      <a:lvl8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8pPr>
      <a:lvl9pPr marL="0" marR="0" indent="0" algn="r" defTabSz="457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a.library.depaul.edu/cgi/viewcontent.cgi?article=1259&amp;context=vhj"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tif"/><Relationship Id="rId3" Type="http://schemas.openxmlformats.org/officeDocument/2006/relationships/image" Target="../media/image8.tif"/><Relationship Id="rId4" Type="http://schemas.openxmlformats.org/officeDocument/2006/relationships/image" Target="../media/image9.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tif"/><Relationship Id="rId3" Type="http://schemas.openxmlformats.org/officeDocument/2006/relationships/image" Target="../media/image11.tif"/><Relationship Id="rId4" Type="http://schemas.openxmlformats.org/officeDocument/2006/relationships/image" Target="../media/image3.jpeg"/><Relationship Id="rId5" Type="http://schemas.openxmlformats.org/officeDocument/2006/relationships/image" Target="../media/image1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VDP0343.JPG" descr="VDP0343.JPG"/>
          <p:cNvPicPr>
            <a:picLocks noChangeAspect="1"/>
          </p:cNvPicPr>
          <p:nvPr>
            <p:ph type="pic" idx="21"/>
          </p:nvPr>
        </p:nvPicPr>
        <p:blipFill>
          <a:blip r:embed="rId2">
            <a:extLst/>
          </a:blip>
          <a:srcRect l="0" t="10000" r="0" b="53226"/>
          <a:stretch>
            <a:fillRect/>
          </a:stretch>
        </p:blipFill>
        <p:spPr>
          <a:xfrm>
            <a:off x="0" y="0"/>
            <a:ext cx="10160000" cy="5930900"/>
          </a:xfrm>
          <a:prstGeom prst="rect">
            <a:avLst/>
          </a:prstGeom>
        </p:spPr>
      </p:pic>
      <p:sp>
        <p:nvSpPr>
          <p:cNvPr id="207" name="Real, Simple:   St. Vincent de Paul"/>
          <p:cNvSpPr txBox="1"/>
          <p:nvPr>
            <p:ph type="title"/>
          </p:nvPr>
        </p:nvSpPr>
        <p:spPr>
          <a:prstGeom prst="rect">
            <a:avLst/>
          </a:prstGeom>
        </p:spPr>
        <p:txBody>
          <a:bodyPr/>
          <a:lstStyle/>
          <a:p>
            <a:pPr/>
            <a:r>
              <a:t>Real, Simple:  </a:t>
            </a:r>
          </a:p>
          <a:p>
            <a:pPr/>
            <a:r>
              <a:t>St. Vincent de Paul</a:t>
            </a:r>
          </a:p>
        </p:txBody>
      </p:sp>
      <p:sp>
        <p:nvSpPr>
          <p:cNvPr id="208" name="practicing simplicity (honesty)"/>
          <p:cNvSpPr txBox="1"/>
          <p:nvPr>
            <p:ph type="body" sz="quarter" idx="1"/>
          </p:nvPr>
        </p:nvSpPr>
        <p:spPr>
          <a:prstGeom prst="rect">
            <a:avLst/>
          </a:prstGeom>
        </p:spPr>
        <p:txBody>
          <a:bodyPr/>
          <a:lstStyle/>
          <a:p>
            <a:pPr/>
            <a:r>
              <a:t>practicing simplicity (honesty)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VDP0970.JPG" descr="VDP0970.JPG"/>
          <p:cNvPicPr>
            <a:picLocks noChangeAspect="1"/>
          </p:cNvPicPr>
          <p:nvPr>
            <p:ph type="pic" idx="21"/>
          </p:nvPr>
        </p:nvPicPr>
        <p:blipFill>
          <a:blip r:embed="rId2">
            <a:extLst/>
          </a:blip>
          <a:srcRect l="7089" t="0" r="6975" b="0"/>
          <a:stretch>
            <a:fillRect/>
          </a:stretch>
        </p:blipFill>
        <p:spPr>
          <a:xfrm>
            <a:off x="-42333" y="-3841750"/>
            <a:ext cx="10202334" cy="15303500"/>
          </a:xfrm>
          <a:prstGeom prst="rect">
            <a:avLst/>
          </a:prstGeom>
        </p:spPr>
      </p:pic>
      <p:sp>
        <p:nvSpPr>
          <p:cNvPr id="264" name="Rectangle"/>
          <p:cNvSpPr/>
          <p:nvPr/>
        </p:nvSpPr>
        <p:spPr>
          <a:xfrm>
            <a:off x="-25400" y="4178300"/>
            <a:ext cx="10198100" cy="3314700"/>
          </a:xfrm>
          <a:prstGeom prst="rect">
            <a:avLst/>
          </a:prstGeom>
          <a:solidFill>
            <a:srgbClr val="000000">
              <a:alpha val="64000"/>
            </a:srgbClr>
          </a:solidFill>
          <a:ln w="12700">
            <a:miter lim="400000"/>
          </a:ln>
        </p:spPr>
        <p:txBody>
          <a:bodyPr lIns="38100" tIns="38100" rIns="38100" bIns="38100" anchor="ctr"/>
          <a:lstStyle/>
          <a:p>
            <a:pPr>
              <a:defRPr sz="2800"/>
            </a:pPr>
          </a:p>
        </p:txBody>
      </p:sp>
      <p:sp>
        <p:nvSpPr>
          <p:cNvPr id="265" name="In many letters and conferences, St. Vincent said that being genuine was his most important personal value, and that in fact he spent his whole life making sure he stayed genuine."/>
          <p:cNvSpPr/>
          <p:nvPr/>
        </p:nvSpPr>
        <p:spPr>
          <a:xfrm>
            <a:off x="239466" y="4240479"/>
            <a:ext cx="9385301" cy="204602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In many letters and conferences, St. Vincent said that being genuine was his most important personal value, and that in fact he spent his whole life making sure he stayed genuine.</a:t>
            </a:r>
          </a:p>
        </p:txBody>
      </p:sp>
      <p:sp>
        <p:nvSpPr>
          <p:cNvPr id="266" name="His word for this was: Simplicity"/>
          <p:cNvSpPr/>
          <p:nvPr/>
        </p:nvSpPr>
        <p:spPr>
          <a:xfrm>
            <a:off x="379166" y="6640779"/>
            <a:ext cx="9385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His word for this was: Simplicity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VDP0822.JPG" descr="VDP0822.JPG"/>
          <p:cNvPicPr>
            <a:picLocks noChangeAspect="1"/>
          </p:cNvPicPr>
          <p:nvPr>
            <p:ph type="pic" idx="21"/>
          </p:nvPr>
        </p:nvPicPr>
        <p:blipFill>
          <a:blip r:embed="rId2">
            <a:extLst/>
          </a:blip>
          <a:srcRect l="4553" t="0" r="4367" b="0"/>
          <a:stretch>
            <a:fillRect/>
          </a:stretch>
        </p:blipFill>
        <p:spPr>
          <a:xfrm>
            <a:off x="5080000" y="0"/>
            <a:ext cx="5080000" cy="7620000"/>
          </a:xfrm>
          <a:prstGeom prst="rect">
            <a:avLst/>
          </a:prstGeom>
        </p:spPr>
      </p:pic>
      <p:sp>
        <p:nvSpPr>
          <p:cNvPr id="269" name="What would St. Vincent say…"/>
          <p:cNvSpPr/>
          <p:nvPr/>
        </p:nvSpPr>
        <p:spPr>
          <a:xfrm>
            <a:off x="36266" y="862279"/>
            <a:ext cx="50292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defRPr>
                <a:latin typeface="Helvetica Neue Bold Condensed"/>
                <a:ea typeface="Helvetica Neue Bold Condensed"/>
                <a:cs typeface="Helvetica Neue Bold Condensed"/>
                <a:sym typeface="Helvetica Neue Bold Condensed"/>
              </a:defRPr>
            </a:pPr>
            <a:r>
              <a:t>What would St. Vincent say </a:t>
            </a:r>
          </a:p>
          <a:p>
            <a:pPr>
              <a:defRPr>
                <a:latin typeface="Helvetica Neue Bold Condensed"/>
                <a:ea typeface="Helvetica Neue Bold Condensed"/>
                <a:cs typeface="Helvetica Neue Bold Condensed"/>
                <a:sym typeface="Helvetica Neue Bold Condensed"/>
              </a:defRPr>
            </a:pPr>
            <a:r>
              <a:t>to his followers today? </a:t>
            </a:r>
          </a:p>
        </p:txBody>
      </p:sp>
      <p:sp>
        <p:nvSpPr>
          <p:cNvPr id="270" name="Tell the truth"/>
          <p:cNvSpPr/>
          <p:nvPr/>
        </p:nvSpPr>
        <p:spPr>
          <a:xfrm>
            <a:off x="556966" y="2640279"/>
            <a:ext cx="40005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Tell the truth</a:t>
            </a:r>
          </a:p>
        </p:txBody>
      </p:sp>
      <p:sp>
        <p:nvSpPr>
          <p:cNvPr id="271" name="Keep it real"/>
          <p:cNvSpPr/>
          <p:nvPr/>
        </p:nvSpPr>
        <p:spPr>
          <a:xfrm>
            <a:off x="417266" y="3922979"/>
            <a:ext cx="42672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Keep it real</a:t>
            </a:r>
          </a:p>
        </p:txBody>
      </p:sp>
      <p:sp>
        <p:nvSpPr>
          <p:cNvPr id="272" name="Be consistent in your words, your appearance, and your substance"/>
          <p:cNvSpPr/>
          <p:nvPr/>
        </p:nvSpPr>
        <p:spPr>
          <a:xfrm>
            <a:off x="429966" y="5205679"/>
            <a:ext cx="4254501" cy="15507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Be consistent in your words, your appearance, and your substance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VDP0822.JPG" descr="VDP0822.JPG"/>
          <p:cNvPicPr>
            <a:picLocks noChangeAspect="1"/>
          </p:cNvPicPr>
          <p:nvPr>
            <p:ph type="pic" idx="21"/>
          </p:nvPr>
        </p:nvPicPr>
        <p:blipFill>
          <a:blip r:embed="rId2">
            <a:extLst/>
          </a:blip>
          <a:srcRect l="4553" t="0" r="4367" b="0"/>
          <a:stretch>
            <a:fillRect/>
          </a:stretch>
        </p:blipFill>
        <p:spPr>
          <a:xfrm>
            <a:off x="5080000" y="0"/>
            <a:ext cx="5080000" cy="7620000"/>
          </a:xfrm>
          <a:prstGeom prst="rect">
            <a:avLst/>
          </a:prstGeom>
        </p:spPr>
      </p:pic>
      <p:sp>
        <p:nvSpPr>
          <p:cNvPr id="275" name="No hidden agendas"/>
          <p:cNvSpPr/>
          <p:nvPr/>
        </p:nvSpPr>
        <p:spPr>
          <a:xfrm>
            <a:off x="188666" y="1751279"/>
            <a:ext cx="4686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No hidden agendas</a:t>
            </a:r>
          </a:p>
        </p:txBody>
      </p:sp>
      <p:sp>
        <p:nvSpPr>
          <p:cNvPr id="276" name="Don’t be two-faced"/>
          <p:cNvSpPr/>
          <p:nvPr/>
        </p:nvSpPr>
        <p:spPr>
          <a:xfrm>
            <a:off x="48966" y="2640279"/>
            <a:ext cx="49784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Don’t be two-faced</a:t>
            </a:r>
          </a:p>
        </p:txBody>
      </p:sp>
      <p:sp>
        <p:nvSpPr>
          <p:cNvPr id="277" name="Don’t try to be clever"/>
          <p:cNvSpPr/>
          <p:nvPr/>
        </p:nvSpPr>
        <p:spPr>
          <a:xfrm>
            <a:off x="353766" y="3529279"/>
            <a:ext cx="43688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Don’t try to be clever</a:t>
            </a:r>
          </a:p>
        </p:txBody>
      </p:sp>
      <p:sp>
        <p:nvSpPr>
          <p:cNvPr id="278" name="Tell it like it is"/>
          <p:cNvSpPr/>
          <p:nvPr/>
        </p:nvSpPr>
        <p:spPr>
          <a:xfrm>
            <a:off x="480766" y="4418279"/>
            <a:ext cx="41021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Tell it like it is</a:t>
            </a:r>
          </a:p>
        </p:txBody>
      </p:sp>
      <p:sp>
        <p:nvSpPr>
          <p:cNvPr id="279" name="Make simplicity your gospel"/>
          <p:cNvSpPr/>
          <p:nvPr/>
        </p:nvSpPr>
        <p:spPr>
          <a:xfrm>
            <a:off x="201366" y="5307279"/>
            <a:ext cx="46736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Make simplicity your gospel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1" name="VDP0821.JPG" descr="VDP0821.JPG"/>
          <p:cNvPicPr>
            <a:picLocks noChangeAspect="1"/>
          </p:cNvPicPr>
          <p:nvPr>
            <p:ph type="pic" idx="21"/>
          </p:nvPr>
        </p:nvPicPr>
        <p:blipFill>
          <a:blip r:embed="rId2">
            <a:extLst/>
          </a:blip>
          <a:srcRect l="0" t="0" r="8527" b="0"/>
          <a:stretch>
            <a:fillRect/>
          </a:stretch>
        </p:blipFill>
        <p:spPr>
          <a:xfrm>
            <a:off x="-12700" y="0"/>
            <a:ext cx="10325100" cy="7620001"/>
          </a:xfrm>
          <a:prstGeom prst="rect">
            <a:avLst/>
          </a:prstGeom>
        </p:spPr>
      </p:pic>
      <p:sp>
        <p:nvSpPr>
          <p:cNvPr id="282" name="Rectangle"/>
          <p:cNvSpPr/>
          <p:nvPr/>
        </p:nvSpPr>
        <p:spPr>
          <a:xfrm>
            <a:off x="-25400" y="4927600"/>
            <a:ext cx="10198100" cy="2565400"/>
          </a:xfrm>
          <a:prstGeom prst="rect">
            <a:avLst/>
          </a:prstGeom>
          <a:solidFill>
            <a:srgbClr val="000000">
              <a:alpha val="64000"/>
            </a:srgbClr>
          </a:solidFill>
          <a:ln w="12700">
            <a:miter lim="400000"/>
          </a:ln>
        </p:spPr>
        <p:txBody>
          <a:bodyPr lIns="38100" tIns="38100" rIns="38100" bIns="38100" anchor="ctr"/>
          <a:lstStyle/>
          <a:p>
            <a:pPr>
              <a:defRPr sz="2800"/>
            </a:pPr>
          </a:p>
        </p:txBody>
      </p:sp>
      <p:sp>
        <p:nvSpPr>
          <p:cNvPr id="283" name="Why was simplicity so valuable to St. Vincent?"/>
          <p:cNvSpPr/>
          <p:nvPr/>
        </p:nvSpPr>
        <p:spPr>
          <a:xfrm>
            <a:off x="379166" y="252679"/>
            <a:ext cx="9385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Why was simplicity so valuable to St. Vincent?</a:t>
            </a:r>
          </a:p>
        </p:txBody>
      </p:sp>
      <p:sp>
        <p:nvSpPr>
          <p:cNvPr id="284" name="First, because God Himself is this way."/>
          <p:cNvSpPr/>
          <p:nvPr/>
        </p:nvSpPr>
        <p:spPr>
          <a:xfrm>
            <a:off x="379166" y="5231079"/>
            <a:ext cx="9385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First, because God Himself is this way.</a:t>
            </a:r>
          </a:p>
        </p:txBody>
      </p:sp>
      <p:sp>
        <p:nvSpPr>
          <p:cNvPr id="285" name="Second, it is impossible to be effective as an apostle without it. Why?"/>
          <p:cNvSpPr/>
          <p:nvPr/>
        </p:nvSpPr>
        <p:spPr>
          <a:xfrm>
            <a:off x="379166" y="6158179"/>
            <a:ext cx="93853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Second, it is impossible to be effective as an apostle without it. Why?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7" name="VDP0853.JPG" descr="VDP0853.JPG"/>
          <p:cNvPicPr>
            <a:picLocks noChangeAspect="1"/>
          </p:cNvPicPr>
          <p:nvPr/>
        </p:nvPicPr>
        <p:blipFill>
          <a:blip r:embed="rId2">
            <a:extLst/>
          </a:blip>
          <a:stretch>
            <a:fillRect/>
          </a:stretch>
        </p:blipFill>
        <p:spPr>
          <a:xfrm>
            <a:off x="-323850" y="-169661"/>
            <a:ext cx="11607800" cy="8438906"/>
          </a:xfrm>
          <a:prstGeom prst="rect">
            <a:avLst/>
          </a:prstGeom>
          <a:ln w="12700">
            <a:miter lim="400000"/>
          </a:ln>
        </p:spPr>
      </p:pic>
      <p:sp>
        <p:nvSpPr>
          <p:cNvPr id="288" name="Rectangle"/>
          <p:cNvSpPr/>
          <p:nvPr/>
        </p:nvSpPr>
        <p:spPr>
          <a:xfrm>
            <a:off x="-25400" y="-63500"/>
            <a:ext cx="10198100" cy="1892300"/>
          </a:xfrm>
          <a:prstGeom prst="rect">
            <a:avLst/>
          </a:prstGeom>
          <a:solidFill>
            <a:srgbClr val="FF9300">
              <a:alpha val="48000"/>
            </a:srgbClr>
          </a:solidFill>
          <a:ln w="12700">
            <a:miter lim="400000"/>
          </a:ln>
        </p:spPr>
        <p:txBody>
          <a:bodyPr lIns="38100" tIns="38100" rIns="38100" bIns="38100" anchor="ctr"/>
          <a:lstStyle/>
          <a:p>
            <a:pPr>
              <a:defRPr sz="2800"/>
            </a:pPr>
          </a:p>
        </p:txBody>
      </p:sp>
      <p:sp>
        <p:nvSpPr>
          <p:cNvPr id="289" name="Because if people see that your words do not match…"/>
          <p:cNvSpPr/>
          <p:nvPr/>
        </p:nvSpPr>
        <p:spPr>
          <a:xfrm>
            <a:off x="379166" y="112979"/>
            <a:ext cx="9385301" cy="15507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defRPr>
                <a:latin typeface="Helvetica Neue Bold Condensed"/>
                <a:ea typeface="Helvetica Neue Bold Condensed"/>
                <a:cs typeface="Helvetica Neue Bold Condensed"/>
                <a:sym typeface="Helvetica Neue Bold Condensed"/>
              </a:defRPr>
            </a:pPr>
            <a:r>
              <a:t>Because if people see that your words do not match</a:t>
            </a:r>
          </a:p>
          <a:p>
            <a:pPr>
              <a:defRPr>
                <a:latin typeface="Helvetica Neue Bold Condensed"/>
                <a:ea typeface="Helvetica Neue Bold Condensed"/>
                <a:cs typeface="Helvetica Neue Bold Condensed"/>
                <a:sym typeface="Helvetica Neue Bold Condensed"/>
              </a:defRPr>
            </a:pPr>
            <a:r>
              <a:t> what is really inside you, they will not hear your preaching nor will they accept your ministries.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1" name="VDP0854.JPG" descr="VDP0854.JPG"/>
          <p:cNvPicPr>
            <a:picLocks noChangeAspect="1"/>
          </p:cNvPicPr>
          <p:nvPr>
            <p:ph type="pic" idx="21"/>
          </p:nvPr>
        </p:nvPicPr>
        <p:blipFill>
          <a:blip r:embed="rId2">
            <a:extLst/>
          </a:blip>
          <a:srcRect l="3393" t="4602" r="3393" b="4739"/>
          <a:stretch>
            <a:fillRect/>
          </a:stretch>
        </p:blipFill>
        <p:spPr>
          <a:xfrm>
            <a:off x="2540000" y="0"/>
            <a:ext cx="5080000" cy="7620000"/>
          </a:xfrm>
          <a:prstGeom prst="rect">
            <a:avLst/>
          </a:prstGeom>
        </p:spPr>
      </p:pic>
      <p:sp>
        <p:nvSpPr>
          <p:cNvPr id="292" name="Rectangle"/>
          <p:cNvSpPr/>
          <p:nvPr/>
        </p:nvSpPr>
        <p:spPr>
          <a:xfrm>
            <a:off x="-25400" y="-63500"/>
            <a:ext cx="10198100" cy="1892300"/>
          </a:xfrm>
          <a:prstGeom prst="rect">
            <a:avLst/>
          </a:prstGeom>
          <a:solidFill>
            <a:srgbClr val="FFFFFF">
              <a:alpha val="72000"/>
            </a:srgbClr>
          </a:solidFill>
          <a:ln w="12700">
            <a:miter lim="400000"/>
          </a:ln>
        </p:spPr>
        <p:txBody>
          <a:bodyPr lIns="38100" tIns="38100" rIns="38100" bIns="38100" anchor="ctr"/>
          <a:lstStyle/>
          <a:p>
            <a:pPr>
              <a:defRPr sz="2800"/>
            </a:pPr>
          </a:p>
        </p:txBody>
      </p:sp>
      <p:sp>
        <p:nvSpPr>
          <p:cNvPr id="293" name="Think about this: it’s pretty hard to fool a poor person. They’ve seen it all, and they can see through a clever talker. You can’t doubletalk them for long."/>
          <p:cNvSpPr/>
          <p:nvPr/>
        </p:nvSpPr>
        <p:spPr>
          <a:xfrm>
            <a:off x="379166" y="112979"/>
            <a:ext cx="9385301" cy="15507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Think about this: it’s pretty hard to fool a poor person. They’ve seen it all, and they can see through a clever talker. You can’t doubletalk them for long.</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5" name="VDP0854.JPG" descr="VDP0854.JPG"/>
          <p:cNvPicPr>
            <a:picLocks noChangeAspect="1"/>
          </p:cNvPicPr>
          <p:nvPr>
            <p:ph type="pic" idx="21"/>
          </p:nvPr>
        </p:nvPicPr>
        <p:blipFill>
          <a:blip r:embed="rId2">
            <a:extLst/>
          </a:blip>
          <a:srcRect l="3393" t="4602" r="3393" b="4739"/>
          <a:stretch>
            <a:fillRect/>
          </a:stretch>
        </p:blipFill>
        <p:spPr>
          <a:xfrm>
            <a:off x="2540000" y="0"/>
            <a:ext cx="5080000" cy="7620000"/>
          </a:xfrm>
          <a:prstGeom prst="rect">
            <a:avLst/>
          </a:prstGeom>
        </p:spPr>
      </p:pic>
      <p:sp>
        <p:nvSpPr>
          <p:cNvPr id="296" name="Rectangle"/>
          <p:cNvSpPr/>
          <p:nvPr/>
        </p:nvSpPr>
        <p:spPr>
          <a:xfrm>
            <a:off x="-25400" y="-63500"/>
            <a:ext cx="10198100" cy="2387600"/>
          </a:xfrm>
          <a:prstGeom prst="rect">
            <a:avLst/>
          </a:prstGeom>
          <a:solidFill>
            <a:srgbClr val="FFFFFF">
              <a:alpha val="72000"/>
            </a:srgbClr>
          </a:solidFill>
          <a:ln w="12700">
            <a:miter lim="400000"/>
          </a:ln>
        </p:spPr>
        <p:txBody>
          <a:bodyPr lIns="38100" tIns="38100" rIns="38100" bIns="38100" anchor="ctr"/>
          <a:lstStyle/>
          <a:p>
            <a:pPr>
              <a:defRPr sz="2800"/>
            </a:pPr>
          </a:p>
        </p:txBody>
      </p:sp>
      <p:sp>
        <p:nvSpPr>
          <p:cNvPr id="297" name="St. Vincent knew this. To bring the Good News to these individuals (Vincent’s life mission), his language had to come from his heart. And our service has to come from respect for others, not from some masked self-interest."/>
          <p:cNvSpPr/>
          <p:nvPr/>
        </p:nvSpPr>
        <p:spPr>
          <a:xfrm>
            <a:off x="379166" y="112979"/>
            <a:ext cx="9385301" cy="204602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St. Vincent knew this. To bring the Good News to these individuals (Vincent’s life mission), his language had to come from his heart. And our service has to come from respect for others, not from some masked self-interest.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VDP0887.JPG" descr="VDP0887.JPG"/>
          <p:cNvPicPr>
            <a:picLocks noChangeAspect="1"/>
          </p:cNvPicPr>
          <p:nvPr/>
        </p:nvPicPr>
        <p:blipFill>
          <a:blip r:embed="rId2">
            <a:extLst/>
          </a:blip>
          <a:stretch>
            <a:fillRect/>
          </a:stretch>
        </p:blipFill>
        <p:spPr>
          <a:xfrm>
            <a:off x="-1016000" y="-190500"/>
            <a:ext cx="11645900" cy="8001909"/>
          </a:xfrm>
          <a:prstGeom prst="rect">
            <a:avLst/>
          </a:prstGeom>
          <a:ln w="12700">
            <a:miter lim="400000"/>
          </a:ln>
        </p:spPr>
      </p:pic>
      <p:sp>
        <p:nvSpPr>
          <p:cNvPr id="300" name="Rectangle"/>
          <p:cNvSpPr/>
          <p:nvPr/>
        </p:nvSpPr>
        <p:spPr>
          <a:xfrm>
            <a:off x="-25400" y="3213100"/>
            <a:ext cx="10198100" cy="2565400"/>
          </a:xfrm>
          <a:prstGeom prst="rect">
            <a:avLst/>
          </a:prstGeom>
          <a:solidFill>
            <a:srgbClr val="000000">
              <a:alpha val="64000"/>
            </a:srgbClr>
          </a:solidFill>
          <a:ln w="12700">
            <a:miter lim="400000"/>
          </a:ln>
        </p:spPr>
        <p:txBody>
          <a:bodyPr lIns="38100" tIns="38100" rIns="38100" bIns="38100" anchor="ctr"/>
          <a:lstStyle/>
          <a:p>
            <a:pPr>
              <a:defRPr sz="2800"/>
            </a:pPr>
          </a:p>
        </p:txBody>
      </p:sp>
      <p:sp>
        <p:nvSpPr>
          <p:cNvPr id="301" name="For Vincent, it is the simple who have what he calls…"/>
          <p:cNvSpPr/>
          <p:nvPr/>
        </p:nvSpPr>
        <p:spPr>
          <a:xfrm>
            <a:off x="379166" y="3414979"/>
            <a:ext cx="93853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defRPr>
                <a:solidFill>
                  <a:srgbClr val="EBEBEB"/>
                </a:solidFill>
                <a:latin typeface="Helvetica Neue Bold Condensed"/>
                <a:ea typeface="Helvetica Neue Bold Condensed"/>
                <a:cs typeface="Helvetica Neue Bold Condensed"/>
                <a:sym typeface="Helvetica Neue Bold Condensed"/>
              </a:defRPr>
            </a:pPr>
            <a:r>
              <a:t>For Vincent, it is the simple who have what he calls </a:t>
            </a:r>
          </a:p>
          <a:p>
            <a:pPr>
              <a:defRPr>
                <a:solidFill>
                  <a:srgbClr val="EBEBEB"/>
                </a:solidFill>
                <a:latin typeface="Helvetica Neue Bold Condensed"/>
                <a:ea typeface="Helvetica Neue Bold Condensed"/>
                <a:cs typeface="Helvetica Neue Bold Condensed"/>
                <a:sym typeface="Helvetica Neue Bold Condensed"/>
              </a:defRPr>
            </a:pPr>
            <a:r>
              <a:t>"true religion."</a:t>
            </a:r>
          </a:p>
        </p:txBody>
      </p:sp>
      <p:sp>
        <p:nvSpPr>
          <p:cNvPr id="302" name="And they instinctively recognize those with false religion!"/>
          <p:cNvSpPr/>
          <p:nvPr/>
        </p:nvSpPr>
        <p:spPr>
          <a:xfrm>
            <a:off x="379166" y="4913579"/>
            <a:ext cx="9385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And they instinctively recognize those with false religion!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What are my motives for serving the needy?"/>
          <p:cNvSpPr/>
          <p:nvPr/>
        </p:nvSpPr>
        <p:spPr>
          <a:xfrm>
            <a:off x="379166" y="1003300"/>
            <a:ext cx="9385301" cy="723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defRPr>
                <a:latin typeface="Helvetica Neue Bold Condensed"/>
                <a:ea typeface="Helvetica Neue Bold Condensed"/>
                <a:cs typeface="Helvetica Neue Bold Condensed"/>
                <a:sym typeface="Helvetica Neue Bold Condensed"/>
              </a:defRPr>
            </a:pPr>
            <a:r>
              <a:t>What are my </a:t>
            </a:r>
            <a:r>
              <a:rPr sz="4300"/>
              <a:t>motives</a:t>
            </a:r>
            <a:r>
              <a:t> for serving the needy?</a:t>
            </a:r>
          </a:p>
        </p:txBody>
      </p:sp>
      <p:sp>
        <p:nvSpPr>
          <p:cNvPr id="305" name="Those good feelings that come from giving?"/>
          <p:cNvSpPr/>
          <p:nvPr/>
        </p:nvSpPr>
        <p:spPr>
          <a:xfrm>
            <a:off x="379166" y="2221179"/>
            <a:ext cx="9385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Those good feelings that come from giving?</a:t>
            </a:r>
          </a:p>
        </p:txBody>
      </p:sp>
      <p:sp>
        <p:nvSpPr>
          <p:cNvPr id="306" name="A reward for me in the next life?"/>
          <p:cNvSpPr/>
          <p:nvPr/>
        </p:nvSpPr>
        <p:spPr>
          <a:xfrm>
            <a:off x="379166" y="3275279"/>
            <a:ext cx="9385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A reward for me in the next life?</a:t>
            </a:r>
          </a:p>
        </p:txBody>
      </p:sp>
      <p:sp>
        <p:nvSpPr>
          <p:cNvPr id="307" name="The power difference between me and the receiver?"/>
          <p:cNvSpPr/>
          <p:nvPr/>
        </p:nvSpPr>
        <p:spPr>
          <a:xfrm>
            <a:off x="379166" y="4329379"/>
            <a:ext cx="9385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The power difference between me and the receiver?</a:t>
            </a:r>
          </a:p>
        </p:txBody>
      </p:sp>
      <p:sp>
        <p:nvSpPr>
          <p:cNvPr id="308" name="All of these could diminish and do not build up the self-esteem of the one served!"/>
          <p:cNvSpPr/>
          <p:nvPr/>
        </p:nvSpPr>
        <p:spPr>
          <a:xfrm>
            <a:off x="1039566" y="5383479"/>
            <a:ext cx="80772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831100"/>
                </a:solidFill>
                <a:latin typeface="Helvetica Neue Bold Condensed"/>
                <a:ea typeface="Helvetica Neue Bold Condensed"/>
                <a:cs typeface="Helvetica Neue Bold Condensed"/>
                <a:sym typeface="Helvetica Neue Bold Condensed"/>
              </a:defRPr>
            </a:lvl1pPr>
          </a:lstStyle>
          <a:p>
            <a:pPr/>
            <a:r>
              <a:t>All of these could diminish and do not build up the self-esteem of the one served!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For charity to be healing, only one motive is needed: genuine love and respect for the person receiving it."/>
          <p:cNvSpPr/>
          <p:nvPr/>
        </p:nvSpPr>
        <p:spPr>
          <a:xfrm>
            <a:off x="379166" y="189179"/>
            <a:ext cx="93853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444444"/>
                </a:solidFill>
                <a:latin typeface="Helvetica Neue Bold Condensed"/>
                <a:ea typeface="Helvetica Neue Bold Condensed"/>
                <a:cs typeface="Helvetica Neue Bold Condensed"/>
                <a:sym typeface="Helvetica Neue Bold Condensed"/>
              </a:defRPr>
            </a:lvl1pPr>
          </a:lstStyle>
          <a:p>
            <a:pPr/>
            <a:r>
              <a:t> For charity to be healing, only one motive is needed: genuine love and respect for the person receiving it. </a:t>
            </a:r>
          </a:p>
        </p:txBody>
      </p:sp>
      <p:sp>
        <p:nvSpPr>
          <p:cNvPr id="311" name="St. Vincent's special knack was to honor…"/>
          <p:cNvSpPr/>
          <p:nvPr/>
        </p:nvSpPr>
        <p:spPr>
          <a:xfrm>
            <a:off x="379166" y="4748479"/>
            <a:ext cx="9385301" cy="25413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defRPr>
                <a:solidFill>
                  <a:srgbClr val="444444"/>
                </a:solidFill>
                <a:latin typeface="Helvetica Neue Bold Condensed"/>
                <a:ea typeface="Helvetica Neue Bold Condensed"/>
                <a:cs typeface="Helvetica Neue Bold Condensed"/>
                <a:sym typeface="Helvetica Neue Bold Condensed"/>
              </a:defRPr>
            </a:pPr>
            <a:r>
              <a:t>St. Vincent's special knack was to honor</a:t>
            </a:r>
          </a:p>
          <a:p>
            <a:pPr>
              <a:defRPr>
                <a:solidFill>
                  <a:srgbClr val="444444"/>
                </a:solidFill>
                <a:latin typeface="Helvetica Neue Bold Condensed"/>
                <a:ea typeface="Helvetica Neue Bold Condensed"/>
                <a:cs typeface="Helvetica Neue Bold Condensed"/>
                <a:sym typeface="Helvetica Neue Bold Condensed"/>
              </a:defRPr>
            </a:pPr>
            <a:r>
              <a:t>the ones he helped in the very act of helping them. As one writer put it, "the poor could forgive him the bread he gave them." When he gave assistance, the people believed his charity came from real respect for them.</a:t>
            </a:r>
          </a:p>
        </p:txBody>
      </p:sp>
      <p:pic>
        <p:nvPicPr>
          <p:cNvPr id="312" name="VDP0881.JPG" descr="VDP0881.JPG"/>
          <p:cNvPicPr>
            <a:picLocks noChangeAspect="1"/>
          </p:cNvPicPr>
          <p:nvPr/>
        </p:nvPicPr>
        <p:blipFill>
          <a:blip r:embed="rId2">
            <a:extLst/>
          </a:blip>
          <a:stretch>
            <a:fillRect/>
          </a:stretch>
        </p:blipFill>
        <p:spPr>
          <a:xfrm>
            <a:off x="3535943" y="1435100"/>
            <a:ext cx="3079649" cy="30099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Evan_Rachel_Wood_%28April_2009%29_4.tiff" descr="Evan_Rachel_Wood_%28April_2009%29_4.tiff"/>
          <p:cNvPicPr>
            <a:picLocks noChangeAspect="1"/>
          </p:cNvPicPr>
          <p:nvPr/>
        </p:nvPicPr>
        <p:blipFill>
          <a:blip r:embed="rId2">
            <a:extLst/>
          </a:blip>
          <a:stretch>
            <a:fillRect/>
          </a:stretch>
        </p:blipFill>
        <p:spPr>
          <a:xfrm>
            <a:off x="-190500" y="968022"/>
            <a:ext cx="7251701" cy="6445956"/>
          </a:xfrm>
          <a:prstGeom prst="rect">
            <a:avLst/>
          </a:prstGeom>
          <a:ln w="12700">
            <a:miter lim="400000"/>
          </a:ln>
        </p:spPr>
      </p:pic>
      <p:sp>
        <p:nvSpPr>
          <p:cNvPr id="211" name="Rectangle"/>
          <p:cNvSpPr/>
          <p:nvPr/>
        </p:nvSpPr>
        <p:spPr>
          <a:xfrm>
            <a:off x="2908300" y="5600700"/>
            <a:ext cx="7251700" cy="1524000"/>
          </a:xfrm>
          <a:prstGeom prst="rect">
            <a:avLst/>
          </a:prstGeom>
          <a:solidFill>
            <a:srgbClr val="FFFFFF">
              <a:alpha val="58999"/>
            </a:srgbClr>
          </a:solidFill>
          <a:ln w="12700">
            <a:miter lim="400000"/>
          </a:ln>
        </p:spPr>
        <p:txBody>
          <a:bodyPr lIns="38100" tIns="38100" rIns="38100" bIns="38100" anchor="ctr"/>
          <a:lstStyle/>
          <a:p>
            <a:pPr>
              <a:defRPr sz="2800"/>
            </a:pPr>
          </a:p>
        </p:txBody>
      </p:sp>
      <p:sp>
        <p:nvSpPr>
          <p:cNvPr id="212" name="Rectangle"/>
          <p:cNvSpPr/>
          <p:nvPr/>
        </p:nvSpPr>
        <p:spPr>
          <a:xfrm>
            <a:off x="1803400" y="1079500"/>
            <a:ext cx="8356600" cy="787400"/>
          </a:xfrm>
          <a:prstGeom prst="rect">
            <a:avLst/>
          </a:prstGeom>
          <a:solidFill>
            <a:srgbClr val="FFFFFF">
              <a:alpha val="58999"/>
            </a:srgbClr>
          </a:solidFill>
          <a:ln w="12700">
            <a:miter lim="400000"/>
          </a:ln>
        </p:spPr>
        <p:txBody>
          <a:bodyPr lIns="38100" tIns="38100" rIns="38100" bIns="38100" anchor="ctr"/>
          <a:lstStyle/>
          <a:p>
            <a:pPr>
              <a:defRPr sz="2800"/>
            </a:pPr>
          </a:p>
        </p:txBody>
      </p:sp>
      <p:sp>
        <p:nvSpPr>
          <p:cNvPr id="213" name="We are bombarded by images."/>
          <p:cNvSpPr/>
          <p:nvPr/>
        </p:nvSpPr>
        <p:spPr>
          <a:xfrm>
            <a:off x="957879" y="214579"/>
            <a:ext cx="4976674"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We are bombarded by images.</a:t>
            </a:r>
          </a:p>
        </p:txBody>
      </p:sp>
      <p:sp>
        <p:nvSpPr>
          <p:cNvPr id="214" name="We are attracted; they have sizzle, they are sexy."/>
          <p:cNvSpPr/>
          <p:nvPr/>
        </p:nvSpPr>
        <p:spPr>
          <a:xfrm>
            <a:off x="2015027" y="1192479"/>
            <a:ext cx="7916978"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We are attracted; they have sizzle, they are sexy.</a:t>
            </a:r>
          </a:p>
        </p:txBody>
      </p:sp>
      <p:sp>
        <p:nvSpPr>
          <p:cNvPr id="215" name="Do they deliver on what they promise?"/>
          <p:cNvSpPr/>
          <p:nvPr/>
        </p:nvSpPr>
        <p:spPr>
          <a:xfrm>
            <a:off x="3390488" y="5713679"/>
            <a:ext cx="6283656"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Do they deliver on what they promise?</a:t>
            </a:r>
          </a:p>
        </p:txBody>
      </p:sp>
      <p:sp>
        <p:nvSpPr>
          <p:cNvPr id="216" name="Are they true?"/>
          <p:cNvSpPr/>
          <p:nvPr/>
        </p:nvSpPr>
        <p:spPr>
          <a:xfrm>
            <a:off x="5348320" y="6386779"/>
            <a:ext cx="2367992"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Are they true?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t. Vincent elicited a trusting reaction from others.…"/>
          <p:cNvSpPr/>
          <p:nvPr/>
        </p:nvSpPr>
        <p:spPr>
          <a:xfrm>
            <a:off x="379166" y="328879"/>
            <a:ext cx="9385301" cy="15507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defRPr>
                <a:latin typeface="Helvetica Neue Bold Condensed"/>
                <a:ea typeface="Helvetica Neue Bold Condensed"/>
                <a:cs typeface="Helvetica Neue Bold Condensed"/>
                <a:sym typeface="Helvetica Neue Bold Condensed"/>
              </a:defRPr>
            </a:pPr>
            <a:r>
              <a:t>St. Vincent elicited a trusting reaction from others. </a:t>
            </a:r>
          </a:p>
          <a:p>
            <a:pPr>
              <a:defRPr>
                <a:latin typeface="Helvetica Neue Bold Condensed"/>
                <a:ea typeface="Helvetica Neue Bold Condensed"/>
                <a:cs typeface="Helvetica Neue Bold Condensed"/>
                <a:sym typeface="Helvetica Neue Bold Condensed"/>
              </a:defRPr>
            </a:pPr>
            <a:r>
              <a:t>His claims were solid. </a:t>
            </a:r>
          </a:p>
          <a:p>
            <a:pPr>
              <a:defRPr>
                <a:latin typeface="Helvetica Neue Bold Condensed"/>
                <a:ea typeface="Helvetica Neue Bold Condensed"/>
                <a:cs typeface="Helvetica Neue Bold Condensed"/>
                <a:sym typeface="Helvetica Neue Bold Condensed"/>
              </a:defRPr>
            </a:pPr>
            <a:r>
              <a:t>His promises and explanations "rang true". </a:t>
            </a:r>
          </a:p>
        </p:txBody>
      </p:sp>
      <p:pic>
        <p:nvPicPr>
          <p:cNvPr id="315" name="VDP0835.JPG" descr="VDP0835.JPG"/>
          <p:cNvPicPr>
            <a:picLocks noChangeAspect="1"/>
          </p:cNvPicPr>
          <p:nvPr/>
        </p:nvPicPr>
        <p:blipFill>
          <a:blip r:embed="rId2">
            <a:extLst/>
          </a:blip>
          <a:stretch>
            <a:fillRect/>
          </a:stretch>
        </p:blipFill>
        <p:spPr>
          <a:xfrm>
            <a:off x="1549400" y="2171700"/>
            <a:ext cx="7061200" cy="47371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7" name="VDP0343.JPG" descr="VDP0343.JPG"/>
          <p:cNvPicPr>
            <a:picLocks noChangeAspect="1"/>
          </p:cNvPicPr>
          <p:nvPr/>
        </p:nvPicPr>
        <p:blipFill>
          <a:blip r:embed="rId2">
            <a:extLst/>
          </a:blip>
          <a:srcRect l="0" t="10000" r="0" b="53226"/>
          <a:stretch>
            <a:fillRect/>
          </a:stretch>
        </p:blipFill>
        <p:spPr>
          <a:xfrm>
            <a:off x="-1504950" y="0"/>
            <a:ext cx="13169900" cy="7687930"/>
          </a:xfrm>
          <a:prstGeom prst="rect">
            <a:avLst/>
          </a:prstGeom>
          <a:ln w="12700">
            <a:miter lim="400000"/>
          </a:ln>
        </p:spPr>
      </p:pic>
      <p:sp>
        <p:nvSpPr>
          <p:cNvPr id="318" name="Rectangle"/>
          <p:cNvSpPr/>
          <p:nvPr/>
        </p:nvSpPr>
        <p:spPr>
          <a:xfrm>
            <a:off x="-12700" y="-127000"/>
            <a:ext cx="10198100" cy="1879600"/>
          </a:xfrm>
          <a:prstGeom prst="rect">
            <a:avLst/>
          </a:prstGeom>
          <a:solidFill>
            <a:srgbClr val="FF9300">
              <a:alpha val="48000"/>
            </a:srgbClr>
          </a:solidFill>
          <a:ln w="12700">
            <a:miter lim="400000"/>
          </a:ln>
        </p:spPr>
        <p:txBody>
          <a:bodyPr lIns="38100" tIns="38100" rIns="38100" bIns="38100" anchor="ctr"/>
          <a:lstStyle/>
          <a:p>
            <a:pPr>
              <a:defRPr sz="2800"/>
            </a:pPr>
          </a:p>
        </p:txBody>
      </p:sp>
      <p:sp>
        <p:nvSpPr>
          <p:cNvPr id="319" name="Rectangle"/>
          <p:cNvSpPr/>
          <p:nvPr/>
        </p:nvSpPr>
        <p:spPr>
          <a:xfrm>
            <a:off x="-25400" y="5930900"/>
            <a:ext cx="10198100" cy="1879600"/>
          </a:xfrm>
          <a:prstGeom prst="rect">
            <a:avLst/>
          </a:prstGeom>
          <a:solidFill>
            <a:srgbClr val="FF9300">
              <a:alpha val="48000"/>
            </a:srgbClr>
          </a:solidFill>
          <a:ln w="12700">
            <a:miter lim="400000"/>
          </a:ln>
        </p:spPr>
        <p:txBody>
          <a:bodyPr lIns="38100" tIns="38100" rIns="38100" bIns="38100" anchor="ctr"/>
          <a:lstStyle/>
          <a:p>
            <a:pPr>
              <a:defRPr sz="2800"/>
            </a:pPr>
          </a:p>
        </p:txBody>
      </p:sp>
      <p:sp>
        <p:nvSpPr>
          <p:cNvPr id="320" name="St. Vincent speaks against the massive manipulation-- and cheapening-- of the bond between image and imaged."/>
          <p:cNvSpPr/>
          <p:nvPr/>
        </p:nvSpPr>
        <p:spPr>
          <a:xfrm>
            <a:off x="290266" y="278079"/>
            <a:ext cx="95631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St. Vincent speaks against the massive manipulation-- and cheapening-- of the bond between image and imaged. </a:t>
            </a:r>
          </a:p>
        </p:txBody>
      </p:sp>
      <p:sp>
        <p:nvSpPr>
          <p:cNvPr id="321" name="He invites us to a demanding, countercultural practice:…"/>
          <p:cNvSpPr/>
          <p:nvPr/>
        </p:nvSpPr>
        <p:spPr>
          <a:xfrm>
            <a:off x="304800" y="6335979"/>
            <a:ext cx="9575800"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defRPr>
                <a:latin typeface="Helvetica Neue Bold Condensed"/>
                <a:ea typeface="Helvetica Neue Bold Condensed"/>
                <a:cs typeface="Helvetica Neue Bold Condensed"/>
                <a:sym typeface="Helvetica Neue Bold Condensed"/>
              </a:defRPr>
            </a:pPr>
            <a:r>
              <a:t>He invites us to a demanding, countercultural practice:</a:t>
            </a:r>
          </a:p>
          <a:p>
            <a:pPr>
              <a:defRPr>
                <a:latin typeface="Helvetica Neue Bold Condensed"/>
                <a:ea typeface="Helvetica Neue Bold Condensed"/>
                <a:cs typeface="Helvetica Neue Bold Condensed"/>
                <a:sym typeface="Helvetica Neue Bold Condensed"/>
              </a:defRPr>
            </a:pPr>
            <a:r>
              <a:t> the discipline of Gospel genuineness.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ource: based on “Vincentian Simplicity: A Core Leadership Trait” by Thomas McKenna C.M., S.T.D.  http://via.library.depaul.edu/cgi/viewcontent.cgi?article=1259&amp;context=vhj"/>
          <p:cNvSpPr txBox="1"/>
          <p:nvPr>
            <p:ph type="title"/>
          </p:nvPr>
        </p:nvSpPr>
        <p:spPr>
          <a:xfrm>
            <a:off x="444500" y="2413000"/>
            <a:ext cx="9271000" cy="2794000"/>
          </a:xfrm>
          <a:prstGeom prst="rect">
            <a:avLst/>
          </a:prstGeom>
        </p:spPr>
        <p:txBody>
          <a:bodyPr/>
          <a:lstStyle/>
          <a:p>
            <a:pPr/>
            <a:r>
              <a:t>Source: based on “Vincentian Simplicity: A Core Leadership Trait” by Thomas McKenna C.M., S.T.D.</a:t>
            </a:r>
          </a:p>
          <a:p>
            <a:pPr/>
          </a:p>
          <a:p>
            <a:pPr/>
            <a:r>
              <a:rPr sz="2100" u="sng">
                <a:solidFill>
                  <a:srgbClr val="0061FF"/>
                </a:solidFill>
                <a:latin typeface="+mj-lt"/>
                <a:ea typeface="+mj-ea"/>
                <a:cs typeface="+mj-cs"/>
                <a:sym typeface="Helvetica Neue"/>
                <a:hlinkClick r:id="rId2" invalidUrl="" action="" tgtFrame="" tooltip="" history="1" highlightClick="0" endSnd="0"/>
              </a:rPr>
              <a:t>http://via.library.depaul.edu/cgi/viewcontent.cgi?article=1259&amp;context=vhj</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o many false images have taught us to mistrust."/>
          <p:cNvSpPr/>
          <p:nvPr/>
        </p:nvSpPr>
        <p:spPr>
          <a:xfrm>
            <a:off x="1046373" y="3529279"/>
            <a:ext cx="8076286"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So many false images have taught us to mistrust.</a:t>
            </a:r>
          </a:p>
        </p:txBody>
      </p:sp>
      <p:sp>
        <p:nvSpPr>
          <p:cNvPr id="219" name="There is a disconnect between appearance and substance."/>
          <p:cNvSpPr/>
          <p:nvPr/>
        </p:nvSpPr>
        <p:spPr>
          <a:xfrm>
            <a:off x="1509466" y="4164279"/>
            <a:ext cx="86487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There is a disconnect between appearance and substance.</a:t>
            </a:r>
          </a:p>
        </p:txBody>
      </p:sp>
      <p:pic>
        <p:nvPicPr>
          <p:cNvPr id="220" name="tv-commercial-production-company-.tiff" descr="tv-commercial-production-company-.tiff"/>
          <p:cNvPicPr>
            <a:picLocks noChangeAspect="1"/>
          </p:cNvPicPr>
          <p:nvPr/>
        </p:nvPicPr>
        <p:blipFill>
          <a:blip r:embed="rId2">
            <a:extLst/>
          </a:blip>
          <a:stretch>
            <a:fillRect/>
          </a:stretch>
        </p:blipFill>
        <p:spPr>
          <a:xfrm>
            <a:off x="558800" y="254000"/>
            <a:ext cx="2286000" cy="2286000"/>
          </a:xfrm>
          <a:prstGeom prst="rect">
            <a:avLst/>
          </a:prstGeom>
          <a:ln w="12700">
            <a:miter lim="400000"/>
          </a:ln>
        </p:spPr>
      </p:pic>
      <p:pic>
        <p:nvPicPr>
          <p:cNvPr id="221" name="CHILD_TV%252520ADS.tiff" descr="CHILD_TV%252520ADS.tiff"/>
          <p:cNvPicPr>
            <a:picLocks noChangeAspect="1"/>
          </p:cNvPicPr>
          <p:nvPr/>
        </p:nvPicPr>
        <p:blipFill>
          <a:blip r:embed="rId3">
            <a:extLst/>
          </a:blip>
          <a:stretch>
            <a:fillRect/>
          </a:stretch>
        </p:blipFill>
        <p:spPr>
          <a:xfrm>
            <a:off x="3175000" y="-50800"/>
            <a:ext cx="5740400" cy="3214624"/>
          </a:xfrm>
          <a:prstGeom prst="rect">
            <a:avLst/>
          </a:prstGeom>
          <a:ln w="12700">
            <a:miter lim="400000"/>
          </a:ln>
        </p:spPr>
      </p:pic>
      <p:pic>
        <p:nvPicPr>
          <p:cNvPr id="222" name="tv-marketing.tiff" descr="tv-marketing.tiff"/>
          <p:cNvPicPr>
            <a:picLocks noChangeAspect="1"/>
          </p:cNvPicPr>
          <p:nvPr/>
        </p:nvPicPr>
        <p:blipFill>
          <a:blip r:embed="rId4">
            <a:extLst/>
          </a:blip>
          <a:stretch>
            <a:fillRect/>
          </a:stretch>
        </p:blipFill>
        <p:spPr>
          <a:xfrm>
            <a:off x="381000" y="5003800"/>
            <a:ext cx="2332203" cy="2260601"/>
          </a:xfrm>
          <a:prstGeom prst="rect">
            <a:avLst/>
          </a:prstGeom>
          <a:ln w="12700">
            <a:miter lim="400000"/>
          </a:ln>
        </p:spPr>
      </p:pic>
      <p:pic>
        <p:nvPicPr>
          <p:cNvPr id="223" name="Watching-TV-2.tiff" descr="Watching-TV-2.tiff"/>
          <p:cNvPicPr>
            <a:picLocks noChangeAspect="1"/>
          </p:cNvPicPr>
          <p:nvPr/>
        </p:nvPicPr>
        <p:blipFill>
          <a:blip r:embed="rId5">
            <a:extLst/>
          </a:blip>
          <a:stretch>
            <a:fillRect/>
          </a:stretch>
        </p:blipFill>
        <p:spPr>
          <a:xfrm>
            <a:off x="4533900" y="5257800"/>
            <a:ext cx="3505200" cy="23241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Are celebrities real?"/>
          <p:cNvSpPr/>
          <p:nvPr/>
        </p:nvSpPr>
        <p:spPr>
          <a:xfrm>
            <a:off x="6188145" y="913079"/>
            <a:ext cx="3329941"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Are celebrities real?</a:t>
            </a:r>
          </a:p>
        </p:txBody>
      </p:sp>
      <p:sp>
        <p:nvSpPr>
          <p:cNvPr id="226" name="Is this only a face?"/>
          <p:cNvSpPr/>
          <p:nvPr/>
        </p:nvSpPr>
        <p:spPr>
          <a:xfrm>
            <a:off x="6290558" y="2322779"/>
            <a:ext cx="3125116"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Is this only a face?</a:t>
            </a:r>
          </a:p>
        </p:txBody>
      </p:sp>
      <p:sp>
        <p:nvSpPr>
          <p:cNvPr id="227" name="Does this face have depth to it?"/>
          <p:cNvSpPr/>
          <p:nvPr/>
        </p:nvSpPr>
        <p:spPr>
          <a:xfrm>
            <a:off x="6429193" y="3732479"/>
            <a:ext cx="28575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Does this face have depth to it?</a:t>
            </a:r>
          </a:p>
        </p:txBody>
      </p:sp>
      <p:sp>
        <p:nvSpPr>
          <p:cNvPr id="228" name="There is a disconnect between image and reality."/>
          <p:cNvSpPr/>
          <p:nvPr/>
        </p:nvSpPr>
        <p:spPr>
          <a:xfrm>
            <a:off x="5624266" y="5637479"/>
            <a:ext cx="44577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There is a disconnect between image and reality.</a:t>
            </a:r>
          </a:p>
        </p:txBody>
      </p:sp>
      <p:pic>
        <p:nvPicPr>
          <p:cNvPr id="229" name="Lily_Donaldson_paparazzi_Cannes_2012.tiff" descr="Lily_Donaldson_paparazzi_Cannes_2012.tiff"/>
          <p:cNvPicPr>
            <a:picLocks noChangeAspect="1"/>
          </p:cNvPicPr>
          <p:nvPr/>
        </p:nvPicPr>
        <p:blipFill>
          <a:blip r:embed="rId2">
            <a:extLst/>
          </a:blip>
          <a:stretch>
            <a:fillRect/>
          </a:stretch>
        </p:blipFill>
        <p:spPr>
          <a:xfrm>
            <a:off x="139700" y="0"/>
            <a:ext cx="5384800" cy="76073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Beckenbauer_Pressefotografen2.tiff" descr="Beckenbauer_Pressefotografen2.tiff"/>
          <p:cNvPicPr>
            <a:picLocks noChangeAspect="1"/>
          </p:cNvPicPr>
          <p:nvPr/>
        </p:nvPicPr>
        <p:blipFill>
          <a:blip r:embed="rId2">
            <a:extLst/>
          </a:blip>
          <a:stretch>
            <a:fillRect/>
          </a:stretch>
        </p:blipFill>
        <p:spPr>
          <a:xfrm>
            <a:off x="6502400" y="-50800"/>
            <a:ext cx="6337301" cy="3572653"/>
          </a:xfrm>
          <a:prstGeom prst="rect">
            <a:avLst/>
          </a:prstGeom>
          <a:ln w="12700">
            <a:miter lim="400000"/>
          </a:ln>
        </p:spPr>
      </p:pic>
      <p:sp>
        <p:nvSpPr>
          <p:cNvPr id="232" name="We’ve become skeptical."/>
          <p:cNvSpPr/>
          <p:nvPr/>
        </p:nvSpPr>
        <p:spPr>
          <a:xfrm>
            <a:off x="3026658" y="2843479"/>
            <a:ext cx="4090316"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We’ve become skeptical.</a:t>
            </a:r>
          </a:p>
        </p:txBody>
      </p:sp>
      <p:sp>
        <p:nvSpPr>
          <p:cNvPr id="233" name="We don’t trust the link between symbol and symbolized."/>
          <p:cNvSpPr/>
          <p:nvPr/>
        </p:nvSpPr>
        <p:spPr>
          <a:xfrm>
            <a:off x="508197" y="3529279"/>
            <a:ext cx="9127237"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We don’t trust the link between symbol and symbolized.</a:t>
            </a:r>
          </a:p>
        </p:txBody>
      </p:sp>
      <p:sp>
        <p:nvSpPr>
          <p:cNvPr id="234" name="Are you really as you present yourself?"/>
          <p:cNvSpPr/>
          <p:nvPr/>
        </p:nvSpPr>
        <p:spPr>
          <a:xfrm>
            <a:off x="1888738" y="4215079"/>
            <a:ext cx="6366156"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Are you really as you present yourself?</a:t>
            </a:r>
          </a:p>
        </p:txBody>
      </p:sp>
      <p:pic>
        <p:nvPicPr>
          <p:cNvPr id="235" name="droppedImage.tiff" descr="droppedImage.tiff"/>
          <p:cNvPicPr>
            <a:picLocks noChangeAspect="1"/>
          </p:cNvPicPr>
          <p:nvPr/>
        </p:nvPicPr>
        <p:blipFill>
          <a:blip r:embed="rId3">
            <a:extLst/>
          </a:blip>
          <a:stretch>
            <a:fillRect/>
          </a:stretch>
        </p:blipFill>
        <p:spPr>
          <a:xfrm>
            <a:off x="2844800" y="5003800"/>
            <a:ext cx="4440322" cy="2311400"/>
          </a:xfrm>
          <a:prstGeom prst="rect">
            <a:avLst/>
          </a:prstGeom>
          <a:ln w="12700">
            <a:miter lim="400000"/>
          </a:ln>
        </p:spPr>
      </p:pic>
      <p:pic>
        <p:nvPicPr>
          <p:cNvPr id="236" name="John_Edwards_Pittsburgh_2007.tiff" descr="John_Edwards_Pittsburgh_2007.tiff"/>
          <p:cNvPicPr>
            <a:picLocks noChangeAspect="1"/>
          </p:cNvPicPr>
          <p:nvPr/>
        </p:nvPicPr>
        <p:blipFill>
          <a:blip r:embed="rId4">
            <a:extLst/>
          </a:blip>
          <a:stretch>
            <a:fillRect/>
          </a:stretch>
        </p:blipFill>
        <p:spPr>
          <a:xfrm>
            <a:off x="292100" y="317500"/>
            <a:ext cx="3492500" cy="23241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8" name="VDP0784.JPG" descr="VDP0784.JPG"/>
          <p:cNvPicPr>
            <a:picLocks noChangeAspect="1"/>
          </p:cNvPicPr>
          <p:nvPr>
            <p:ph type="pic" idx="21"/>
          </p:nvPr>
        </p:nvPicPr>
        <p:blipFill>
          <a:blip r:embed="rId2">
            <a:extLst/>
          </a:blip>
          <a:srcRect l="3270" t="0" r="3287" b="0"/>
          <a:stretch>
            <a:fillRect/>
          </a:stretch>
        </p:blipFill>
        <p:spPr>
          <a:xfrm>
            <a:off x="-516468" y="-4197350"/>
            <a:ext cx="10676468" cy="16014700"/>
          </a:xfrm>
          <a:prstGeom prst="rect">
            <a:avLst/>
          </a:prstGeom>
        </p:spPr>
      </p:pic>
      <p:sp>
        <p:nvSpPr>
          <p:cNvPr id="239" name="Rectangle"/>
          <p:cNvSpPr/>
          <p:nvPr/>
        </p:nvSpPr>
        <p:spPr>
          <a:xfrm>
            <a:off x="-25400" y="4762500"/>
            <a:ext cx="10198100" cy="1511300"/>
          </a:xfrm>
          <a:prstGeom prst="rect">
            <a:avLst/>
          </a:prstGeom>
          <a:solidFill>
            <a:srgbClr val="000000">
              <a:alpha val="64000"/>
            </a:srgbClr>
          </a:solidFill>
          <a:ln w="12700">
            <a:miter lim="400000"/>
          </a:ln>
        </p:spPr>
        <p:txBody>
          <a:bodyPr lIns="38100" tIns="38100" rIns="38100" bIns="38100" anchor="ctr"/>
          <a:lstStyle/>
          <a:p>
            <a:pPr>
              <a:defRPr sz="2800"/>
            </a:pPr>
          </a:p>
        </p:txBody>
      </p:sp>
      <p:sp>
        <p:nvSpPr>
          <p:cNvPr id="240" name="St. Vincent de Paul was real."/>
          <p:cNvSpPr/>
          <p:nvPr/>
        </p:nvSpPr>
        <p:spPr>
          <a:xfrm>
            <a:off x="2541620" y="4761179"/>
            <a:ext cx="4653992"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St. Vincent de Paul was real.</a:t>
            </a:r>
          </a:p>
        </p:txBody>
      </p:sp>
      <p:sp>
        <p:nvSpPr>
          <p:cNvPr id="241" name="He speaks to our skepticism about truth in packaging."/>
          <p:cNvSpPr/>
          <p:nvPr/>
        </p:nvSpPr>
        <p:spPr>
          <a:xfrm>
            <a:off x="664154" y="5510479"/>
            <a:ext cx="8840725" cy="56012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He speaks to our skepticism about truth in packaging.</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droppedImage.tiff" descr="droppedImage.tiff"/>
          <p:cNvPicPr>
            <a:picLocks noChangeAspect="1"/>
          </p:cNvPicPr>
          <p:nvPr/>
        </p:nvPicPr>
        <p:blipFill>
          <a:blip r:embed="rId2">
            <a:extLst/>
          </a:blip>
          <a:stretch>
            <a:fillRect/>
          </a:stretch>
        </p:blipFill>
        <p:spPr>
          <a:xfrm>
            <a:off x="571500" y="3073400"/>
            <a:ext cx="1600200" cy="1473200"/>
          </a:xfrm>
          <a:prstGeom prst="rect">
            <a:avLst/>
          </a:prstGeom>
          <a:ln w="12700">
            <a:miter lim="400000"/>
          </a:ln>
        </p:spPr>
      </p:pic>
      <p:pic>
        <p:nvPicPr>
          <p:cNvPr id="244" name="droppedImage.tiff" descr="droppedImage.tiff"/>
          <p:cNvPicPr>
            <a:picLocks noChangeAspect="1"/>
          </p:cNvPicPr>
          <p:nvPr/>
        </p:nvPicPr>
        <p:blipFill>
          <a:blip r:embed="rId3">
            <a:extLst/>
          </a:blip>
          <a:stretch>
            <a:fillRect/>
          </a:stretch>
        </p:blipFill>
        <p:spPr>
          <a:xfrm rot="420000">
            <a:off x="1358899" y="863599"/>
            <a:ext cx="3098801" cy="2616201"/>
          </a:xfrm>
          <a:prstGeom prst="rect">
            <a:avLst/>
          </a:prstGeom>
          <a:ln w="12700">
            <a:miter lim="400000"/>
          </a:ln>
        </p:spPr>
      </p:pic>
      <p:pic>
        <p:nvPicPr>
          <p:cNvPr id="245" name="VDP0766.JPG" descr="VDP0766.JPG"/>
          <p:cNvPicPr>
            <a:picLocks noChangeAspect="1"/>
          </p:cNvPicPr>
          <p:nvPr>
            <p:ph type="pic" idx="21"/>
          </p:nvPr>
        </p:nvPicPr>
        <p:blipFill>
          <a:blip r:embed="rId4">
            <a:extLst/>
          </a:blip>
          <a:srcRect l="5942" t="0" r="6022" b="0"/>
          <a:stretch>
            <a:fillRect/>
          </a:stretch>
        </p:blipFill>
        <p:spPr>
          <a:xfrm>
            <a:off x="4897966" y="-241300"/>
            <a:ext cx="5444068" cy="8166100"/>
          </a:xfrm>
          <a:prstGeom prst="rect">
            <a:avLst/>
          </a:prstGeom>
        </p:spPr>
      </p:pic>
      <p:sp>
        <p:nvSpPr>
          <p:cNvPr id="246" name="Rectangle"/>
          <p:cNvSpPr/>
          <p:nvPr/>
        </p:nvSpPr>
        <p:spPr>
          <a:xfrm>
            <a:off x="4889500" y="-228600"/>
            <a:ext cx="5346700" cy="1447800"/>
          </a:xfrm>
          <a:prstGeom prst="rect">
            <a:avLst/>
          </a:prstGeom>
          <a:solidFill>
            <a:srgbClr val="000000">
              <a:alpha val="64000"/>
            </a:srgbClr>
          </a:solidFill>
          <a:ln w="12700">
            <a:miter lim="400000"/>
          </a:ln>
        </p:spPr>
        <p:txBody>
          <a:bodyPr lIns="38100" tIns="38100" rIns="38100" bIns="38100" anchor="ctr"/>
          <a:lstStyle/>
          <a:p>
            <a:pPr>
              <a:defRPr sz="2800"/>
            </a:pPr>
          </a:p>
        </p:txBody>
      </p:sp>
      <p:sp>
        <p:nvSpPr>
          <p:cNvPr id="247" name="Our world says: it doesn’t matter whether words have backing, statements have depth, gestures have follow-through."/>
          <p:cNvSpPr/>
          <p:nvPr/>
        </p:nvSpPr>
        <p:spPr>
          <a:xfrm>
            <a:off x="226766" y="4735779"/>
            <a:ext cx="4406901" cy="25413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latin typeface="Helvetica Neue Bold Condensed"/>
                <a:ea typeface="Helvetica Neue Bold Condensed"/>
                <a:cs typeface="Helvetica Neue Bold Condensed"/>
                <a:sym typeface="Helvetica Neue Bold Condensed"/>
              </a:defRPr>
            </a:lvl1pPr>
          </a:lstStyle>
          <a:p>
            <a:pPr/>
            <a:r>
              <a:t>Our world says: it doesn’t matter whether words have backing, statements have depth, gestures have follow-through.</a:t>
            </a:r>
          </a:p>
        </p:txBody>
      </p:sp>
      <p:sp>
        <p:nvSpPr>
          <p:cNvPr id="248" name="St. Vincent presents a world of honesty and simplicity."/>
          <p:cNvSpPr/>
          <p:nvPr/>
        </p:nvSpPr>
        <p:spPr>
          <a:xfrm>
            <a:off x="5255966" y="-1321"/>
            <a:ext cx="47117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St. Vincent presents a world of honesty and simplicity.</a:t>
            </a:r>
          </a:p>
        </p:txBody>
      </p:sp>
      <p:pic>
        <p:nvPicPr>
          <p:cNvPr id="249" name="droppedImage.tiff" descr="droppedImage.tiff"/>
          <p:cNvPicPr>
            <a:picLocks noChangeAspect="1"/>
          </p:cNvPicPr>
          <p:nvPr/>
        </p:nvPicPr>
        <p:blipFill>
          <a:blip r:embed="rId5">
            <a:extLst/>
          </a:blip>
          <a:stretch>
            <a:fillRect/>
          </a:stretch>
        </p:blipFill>
        <p:spPr>
          <a:xfrm rot="21240000">
            <a:off x="190499" y="355600"/>
            <a:ext cx="2717801" cy="6604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VDP0758.JPG" descr="VDP0758.JPG"/>
          <p:cNvPicPr>
            <a:picLocks noChangeAspect="1"/>
          </p:cNvPicPr>
          <p:nvPr>
            <p:ph type="pic" idx="21"/>
          </p:nvPr>
        </p:nvPicPr>
        <p:blipFill>
          <a:blip r:embed="rId2">
            <a:extLst/>
          </a:blip>
          <a:srcRect l="25689" t="0" r="24653" b="20771"/>
          <a:stretch>
            <a:fillRect/>
          </a:stretch>
        </p:blipFill>
        <p:spPr>
          <a:xfrm>
            <a:off x="-152400" y="-711200"/>
            <a:ext cx="10312400" cy="12255500"/>
          </a:xfrm>
          <a:prstGeom prst="rect">
            <a:avLst/>
          </a:prstGeom>
        </p:spPr>
      </p:pic>
      <p:sp>
        <p:nvSpPr>
          <p:cNvPr id="252" name="Rectangle"/>
          <p:cNvSpPr/>
          <p:nvPr/>
        </p:nvSpPr>
        <p:spPr>
          <a:xfrm>
            <a:off x="-25400" y="3619500"/>
            <a:ext cx="10198100" cy="2654300"/>
          </a:xfrm>
          <a:prstGeom prst="rect">
            <a:avLst/>
          </a:prstGeom>
          <a:solidFill>
            <a:srgbClr val="000000">
              <a:alpha val="64000"/>
            </a:srgbClr>
          </a:solidFill>
          <a:ln w="12700">
            <a:miter lim="400000"/>
          </a:ln>
        </p:spPr>
        <p:txBody>
          <a:bodyPr lIns="38100" tIns="38100" rIns="38100" bIns="38100" anchor="ctr"/>
          <a:lstStyle/>
          <a:p>
            <a:pPr>
              <a:defRPr sz="2800"/>
            </a:pPr>
          </a:p>
        </p:txBody>
      </p:sp>
      <p:sp>
        <p:nvSpPr>
          <p:cNvPr id="253" name="St. Vincent was very “present to” people."/>
          <p:cNvSpPr/>
          <p:nvPr/>
        </p:nvSpPr>
        <p:spPr>
          <a:xfrm>
            <a:off x="302966" y="3795979"/>
            <a:ext cx="9385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St. Vincent was very “present to” people.</a:t>
            </a:r>
          </a:p>
        </p:txBody>
      </p:sp>
      <p:sp>
        <p:nvSpPr>
          <p:cNvPr id="254" name="People disagreed with him, people opposed his ideas,…"/>
          <p:cNvSpPr/>
          <p:nvPr/>
        </p:nvSpPr>
        <p:spPr>
          <a:xfrm>
            <a:off x="302966" y="4532579"/>
            <a:ext cx="9385301" cy="15507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a:defRPr>
                <a:solidFill>
                  <a:srgbClr val="EBEBEB"/>
                </a:solidFill>
                <a:latin typeface="Helvetica Neue Bold Condensed"/>
                <a:ea typeface="Helvetica Neue Bold Condensed"/>
                <a:cs typeface="Helvetica Neue Bold Condensed"/>
                <a:sym typeface="Helvetica Neue Bold Condensed"/>
              </a:defRPr>
            </a:pPr>
            <a:r>
              <a:t>People disagreed with him, people opposed his ideas,</a:t>
            </a:r>
          </a:p>
          <a:p>
            <a:pPr>
              <a:defRPr>
                <a:solidFill>
                  <a:srgbClr val="EBEBEB"/>
                </a:solidFill>
                <a:latin typeface="Helvetica Neue Bold Condensed"/>
                <a:ea typeface="Helvetica Neue Bold Condensed"/>
                <a:cs typeface="Helvetica Neue Bold Condensed"/>
                <a:sym typeface="Helvetica Neue Bold Condensed"/>
              </a:defRPr>
            </a:pPr>
            <a:r>
              <a:t> but there is no record of anyone</a:t>
            </a:r>
          </a:p>
          <a:p>
            <a:pPr>
              <a:defRPr>
                <a:solidFill>
                  <a:srgbClr val="EBEBEB"/>
                </a:solidFill>
                <a:latin typeface="Helvetica Neue Bold Condensed"/>
                <a:ea typeface="Helvetica Neue Bold Condensed"/>
                <a:cs typeface="Helvetica Neue Bold Condensed"/>
                <a:sym typeface="Helvetica Neue Bold Condensed"/>
              </a:defRPr>
            </a:pPr>
            <a:r>
              <a:t>who did not consider him genuine.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VDP0957.jpg" descr="VDP0957.jpg"/>
          <p:cNvPicPr>
            <a:picLocks noChangeAspect="1"/>
          </p:cNvPicPr>
          <p:nvPr/>
        </p:nvPicPr>
        <p:blipFill>
          <a:blip r:embed="rId2">
            <a:extLst/>
          </a:blip>
          <a:srcRect l="655" t="19629" r="3530" b="19606"/>
          <a:stretch>
            <a:fillRect/>
          </a:stretch>
        </p:blipFill>
        <p:spPr>
          <a:xfrm>
            <a:off x="-88900" y="-127000"/>
            <a:ext cx="10880543" cy="7823200"/>
          </a:xfrm>
          <a:prstGeom prst="rect">
            <a:avLst/>
          </a:prstGeom>
          <a:ln w="12700">
            <a:miter lim="400000"/>
          </a:ln>
        </p:spPr>
      </p:pic>
      <p:sp>
        <p:nvSpPr>
          <p:cNvPr id="257" name="Rectangle"/>
          <p:cNvSpPr/>
          <p:nvPr/>
        </p:nvSpPr>
        <p:spPr>
          <a:xfrm>
            <a:off x="-25400" y="4889500"/>
            <a:ext cx="10198100" cy="2578100"/>
          </a:xfrm>
          <a:prstGeom prst="rect">
            <a:avLst/>
          </a:prstGeom>
          <a:solidFill>
            <a:srgbClr val="000000">
              <a:alpha val="64000"/>
            </a:srgbClr>
          </a:solidFill>
          <a:ln w="12700">
            <a:miter lim="400000"/>
          </a:ln>
        </p:spPr>
        <p:txBody>
          <a:bodyPr lIns="38100" tIns="38100" rIns="38100" bIns="38100" anchor="ctr"/>
          <a:lstStyle/>
          <a:p>
            <a:pPr>
              <a:defRPr sz="2800"/>
            </a:pPr>
          </a:p>
        </p:txBody>
      </p:sp>
      <p:sp>
        <p:nvSpPr>
          <p:cNvPr id="258" name="Rectangle"/>
          <p:cNvSpPr/>
          <p:nvPr/>
        </p:nvSpPr>
        <p:spPr>
          <a:xfrm>
            <a:off x="-25400" y="114300"/>
            <a:ext cx="10198100" cy="1244600"/>
          </a:xfrm>
          <a:prstGeom prst="rect">
            <a:avLst/>
          </a:prstGeom>
          <a:solidFill>
            <a:srgbClr val="000000">
              <a:alpha val="64000"/>
            </a:srgbClr>
          </a:solidFill>
          <a:ln w="12700">
            <a:miter lim="400000"/>
          </a:ln>
        </p:spPr>
        <p:txBody>
          <a:bodyPr lIns="38100" tIns="38100" rIns="38100" bIns="38100" anchor="ctr"/>
          <a:lstStyle/>
          <a:p>
            <a:pPr>
              <a:defRPr sz="2800"/>
            </a:pPr>
          </a:p>
        </p:txBody>
      </p:sp>
      <p:sp>
        <p:nvSpPr>
          <p:cNvPr id="259" name="St. Vincent moved in an intrigue-filled world: the French Royal court. There was drama and controversy."/>
          <p:cNvSpPr/>
          <p:nvPr/>
        </p:nvSpPr>
        <p:spPr>
          <a:xfrm>
            <a:off x="379166" y="189179"/>
            <a:ext cx="9385301" cy="10554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St. Vincent moved in an intrigue-filled world: the French Royal court. There was drama and controversy.</a:t>
            </a:r>
          </a:p>
        </p:txBody>
      </p:sp>
      <p:sp>
        <p:nvSpPr>
          <p:cNvPr id="260" name="Yet people on all sides trusted him. He also had nationwide credibility among the regular people, the poor people in the cities and in the country."/>
          <p:cNvSpPr/>
          <p:nvPr/>
        </p:nvSpPr>
        <p:spPr>
          <a:xfrm>
            <a:off x="379166" y="4938979"/>
            <a:ext cx="9385301" cy="15507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Yet people on all sides trusted him. He also had nationwide credibility among the regular people, the poor people in the cities and in the country.</a:t>
            </a:r>
          </a:p>
        </p:txBody>
      </p:sp>
      <p:sp>
        <p:nvSpPr>
          <p:cNvPr id="261" name="He was believable to both the rich and the poor."/>
          <p:cNvSpPr/>
          <p:nvPr/>
        </p:nvSpPr>
        <p:spPr>
          <a:xfrm>
            <a:off x="379166" y="6755079"/>
            <a:ext cx="9385301" cy="56012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a:solidFill>
                  <a:srgbClr val="EBEBEB"/>
                </a:solidFill>
                <a:latin typeface="Helvetica Neue Bold Condensed"/>
                <a:ea typeface="Helvetica Neue Bold Condensed"/>
                <a:cs typeface="Helvetica Neue Bold Condensed"/>
                <a:sym typeface="Helvetica Neue Bold Condensed"/>
              </a:defRPr>
            </a:lvl1pPr>
          </a:lstStyle>
          <a:p>
            <a:pPr/>
            <a:r>
              <a:t>He was believable to both the rich and the poor.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