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6C6963"/>
        </a:solidFill>
        <a:effectLst/>
        <a:uFillTx/>
        <a:latin typeface="Hoefler Text"/>
        <a:ea typeface="Hoefler Text"/>
        <a:cs typeface="Hoefler Text"/>
        <a:sym typeface="Hoefler Text"/>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6C6963"/>
        </a:solidFill>
        <a:effectLst/>
        <a:uFillTx/>
        <a:latin typeface="Hoefler Text"/>
        <a:ea typeface="Hoefler Text"/>
        <a:cs typeface="Hoefler Text"/>
        <a:sym typeface="Hoefler Text"/>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6C6963"/>
        </a:solidFill>
        <a:effectLst/>
        <a:uFillTx/>
        <a:latin typeface="Hoefler Text"/>
        <a:ea typeface="Hoefler Text"/>
        <a:cs typeface="Hoefler Text"/>
        <a:sym typeface="Hoefler Text"/>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6C6963"/>
        </a:solidFill>
        <a:effectLst/>
        <a:uFillTx/>
        <a:latin typeface="Hoefler Text"/>
        <a:ea typeface="Hoefler Text"/>
        <a:cs typeface="Hoefler Text"/>
        <a:sym typeface="Hoefler Text"/>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6C6963"/>
        </a:solidFill>
        <a:effectLst/>
        <a:uFillTx/>
        <a:latin typeface="Hoefler Text"/>
        <a:ea typeface="Hoefler Text"/>
        <a:cs typeface="Hoefler Text"/>
        <a:sym typeface="Hoefler Text"/>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6C6963"/>
        </a:solidFill>
        <a:effectLst/>
        <a:uFillTx/>
        <a:latin typeface="Hoefler Text"/>
        <a:ea typeface="Hoefler Text"/>
        <a:cs typeface="Hoefler Text"/>
        <a:sym typeface="Hoefler Text"/>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6C6963"/>
        </a:solidFill>
        <a:effectLst/>
        <a:uFillTx/>
        <a:latin typeface="Hoefler Text"/>
        <a:ea typeface="Hoefler Text"/>
        <a:cs typeface="Hoefler Text"/>
        <a:sym typeface="Hoefler Text"/>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6C6963"/>
        </a:solidFill>
        <a:effectLst/>
        <a:uFillTx/>
        <a:latin typeface="Hoefler Text"/>
        <a:ea typeface="Hoefler Text"/>
        <a:cs typeface="Hoefler Text"/>
        <a:sym typeface="Hoefler Text"/>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6C6963"/>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C1BA">
              <a:alpha val="25000"/>
            </a:srgbClr>
          </a:solidFill>
        </a:fill>
      </a:tcStyle>
    </a:band2H>
    <a:firstCol>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def" i="de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def" i="de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b="def" i="def"/>
      <a:tcStyle>
        <a:tcBdr/>
        <a:fill>
          <a:solidFill>
            <a:srgbClr val="C4C1BA">
              <a:alpha val="25000"/>
            </a:srgbClr>
          </a:solidFill>
        </a:fill>
      </a:tcStyle>
    </a:band2H>
    <a:firstCol>
      <a:tcTxStyle b="def" i="de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def" i="de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def" i="de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b="def" i="def"/>
      <a:tcStyle>
        <a:tcBdr/>
        <a:fill>
          <a:solidFill>
            <a:srgbClr val="E1E0DA"/>
          </a:solidFill>
        </a:fill>
      </a:tcStyle>
    </a:band2H>
    <a:firstCol>
      <a:tcTxStyle b="def" i="de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def" i="de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b="def" i="def"/>
      <a:tcStyle>
        <a:tcBdr/>
        <a:fill>
          <a:solidFill>
            <a:srgbClr val="E6E4D7"/>
          </a:solidFill>
        </a:fill>
      </a:tcStyle>
    </a:band2H>
    <a:firstCol>
      <a:tcTxStyle b="def" i="de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def" i="de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def" i="de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def" i="de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b="def" i="def"/>
      <a:tcStyle>
        <a:tcBdr/>
        <a:fill>
          <a:solidFill>
            <a:srgbClr val="E4E1D9"/>
          </a:solidFill>
        </a:fill>
      </a:tcStyle>
    </a:band2H>
    <a:firstCol>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def" i="de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def" i="de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b="def" i="def"/>
      <a:tcStyle>
        <a:tcBdr/>
        <a:fill>
          <a:solidFill>
            <a:srgbClr val="FFFFFF">
              <a:alpha val="50000"/>
            </a:srgbClr>
          </a:solidFill>
        </a:fill>
      </a:tcStyle>
    </a:band2H>
    <a:firstCol>
      <a:tcTxStyle b="def" i="de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def" i="de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def" i="de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
          <a:latin typeface="Hoefler Text"/>
          <a:ea typeface="Hoefler Text"/>
          <a:cs typeface="Hoefler Text"/>
        </a:font>
        <a:srgbClr val="767367"/>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BEA8">
              <a:alpha val="26000"/>
            </a:srgbClr>
          </a:solidFill>
        </a:fill>
      </a:tcStyle>
    </a:band2H>
    <a:firstCol>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609600" y="1181100"/>
            <a:ext cx="8928100" cy="2971800"/>
          </a:xfrm>
          <a:prstGeom prst="rect">
            <a:avLst/>
          </a:prstGeom>
        </p:spPr>
        <p:txBody>
          <a:bodyPr anchor="b"/>
          <a:lstStyle>
            <a:lvl1pPr>
              <a:defRPr cap="all" spc="119">
                <a:solidFill>
                  <a:srgbClr val="276D6D"/>
                </a:solidFill>
              </a:defRPr>
            </a:lvl1pPr>
          </a:lstStyle>
          <a:p>
            <a:pPr/>
            <a:r>
              <a:t>Title Text</a:t>
            </a:r>
          </a:p>
        </p:txBody>
      </p:sp>
      <p:sp>
        <p:nvSpPr>
          <p:cNvPr id="12" name="Body Level One…"/>
          <p:cNvSpPr txBox="1"/>
          <p:nvPr>
            <p:ph type="body" sz="quarter" idx="1"/>
          </p:nvPr>
        </p:nvSpPr>
        <p:spPr>
          <a:xfrm>
            <a:off x="609600" y="4140200"/>
            <a:ext cx="8928100" cy="1473200"/>
          </a:xfrm>
          <a:prstGeom prst="rect">
            <a:avLst/>
          </a:prstGeom>
        </p:spPr>
        <p:txBody>
          <a:bodyPr anchor="t"/>
          <a:lstStyle>
            <a:lvl1pPr marL="0" indent="0" algn="ctr">
              <a:spcBef>
                <a:spcPts val="0"/>
              </a:spcBef>
              <a:buSzTx/>
              <a:buNone/>
              <a:defRPr sz="4200"/>
            </a:lvl1pPr>
            <a:lvl2pPr marL="0" indent="0" algn="ctr">
              <a:spcBef>
                <a:spcPts val="0"/>
              </a:spcBef>
              <a:buSzTx/>
              <a:buNone/>
              <a:defRPr sz="4200"/>
            </a:lvl2pPr>
            <a:lvl3pPr marL="0" indent="0" algn="ctr">
              <a:spcBef>
                <a:spcPts val="0"/>
              </a:spcBef>
              <a:buSzTx/>
              <a:buNone/>
              <a:defRPr sz="4200"/>
            </a:lvl3pPr>
            <a:lvl4pPr marL="0" indent="0" algn="ctr">
              <a:spcBef>
                <a:spcPts val="0"/>
              </a:spcBef>
              <a:buSzTx/>
              <a:buNone/>
              <a:defRPr sz="4200"/>
            </a:lvl4pPr>
            <a:lvl5pPr marL="0" indent="0" algn="ctr">
              <a:spcBef>
                <a:spcPts val="0"/>
              </a:spcBef>
              <a:buSzTx/>
              <a:buNone/>
              <a:defRPr sz="4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89" name="Image"/>
          <p:cNvSpPr/>
          <p:nvPr>
            <p:ph type="pic" sz="half" idx="21"/>
          </p:nvPr>
        </p:nvSpPr>
        <p:spPr>
          <a:xfrm>
            <a:off x="5778500" y="2159000"/>
            <a:ext cx="3617586" cy="4470401"/>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90" name="Title Text"/>
          <p:cNvSpPr txBox="1"/>
          <p:nvPr>
            <p:ph type="title"/>
          </p:nvPr>
        </p:nvSpPr>
        <p:spPr>
          <a:prstGeom prst="rect">
            <a:avLst/>
          </a:prstGeom>
        </p:spPr>
        <p:txBody>
          <a:bodyPr/>
          <a:lstStyle/>
          <a:p>
            <a:pPr/>
            <a:r>
              <a:t>Title Text</a:t>
            </a:r>
          </a:p>
        </p:txBody>
      </p:sp>
      <p:sp>
        <p:nvSpPr>
          <p:cNvPr id="91" name="Body Level One…"/>
          <p:cNvSpPr txBox="1"/>
          <p:nvPr>
            <p:ph type="body" sz="half" idx="1"/>
          </p:nvPr>
        </p:nvSpPr>
        <p:spPr>
          <a:xfrm>
            <a:off x="609600" y="2159000"/>
            <a:ext cx="4114800" cy="4470400"/>
          </a:xfrm>
          <a:prstGeom prst="rect">
            <a:avLst/>
          </a:prstGeom>
        </p:spPr>
        <p:txBody>
          <a:bodyPr/>
          <a:lstStyle>
            <a:lvl1pPr>
              <a:spcBef>
                <a:spcPts val="2200"/>
              </a:spcBef>
              <a:buBlip>
                <a:blip r:embed="rId2"/>
              </a:buBlip>
            </a:lvl1pPr>
            <a:lvl2pPr>
              <a:spcBef>
                <a:spcPts val="2200"/>
              </a:spcBef>
              <a:buBlip>
                <a:blip r:embed="rId2"/>
              </a:buBlip>
            </a:lvl2pPr>
            <a:lvl3pPr>
              <a:spcBef>
                <a:spcPts val="2200"/>
              </a:spcBef>
              <a:buBlip>
                <a:blip r:embed="rId2"/>
              </a:buBlip>
            </a:lvl3pPr>
            <a:lvl4pPr>
              <a:spcBef>
                <a:spcPts val="2200"/>
              </a:spcBef>
              <a:buBlip>
                <a:blip r:embed="rId2"/>
              </a:buBlip>
            </a:lvl4pPr>
            <a:lvl5pPr>
              <a:spcBef>
                <a:spcPts val="22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99" name="Title Text"/>
          <p:cNvSpPr txBox="1"/>
          <p:nvPr>
            <p:ph type="title"/>
          </p:nvPr>
        </p:nvSpPr>
        <p:spPr>
          <a:prstGeom prst="rect">
            <a:avLst/>
          </a:prstGeom>
        </p:spPr>
        <p:txBody>
          <a:bodyPr/>
          <a:lstStyle/>
          <a:p>
            <a:pPr/>
            <a:r>
              <a:t>Title Text</a:t>
            </a:r>
          </a:p>
        </p:txBody>
      </p:sp>
      <p:sp>
        <p:nvSpPr>
          <p:cNvPr id="100" name="Body Level One…"/>
          <p:cNvSpPr txBox="1"/>
          <p:nvPr>
            <p:ph type="body" sz="half" idx="1"/>
          </p:nvPr>
        </p:nvSpPr>
        <p:spPr>
          <a:xfrm>
            <a:off x="609600" y="2159000"/>
            <a:ext cx="4114800" cy="4470400"/>
          </a:xfrm>
          <a:prstGeom prst="rect">
            <a:avLst/>
          </a:prstGeom>
        </p:spPr>
        <p:txBody>
          <a:bodyPr/>
          <a:lstStyle>
            <a:lvl1pPr>
              <a:spcBef>
                <a:spcPts val="2200"/>
              </a:spcBef>
              <a:buBlip>
                <a:blip r:embed="rId2"/>
              </a:buBlip>
            </a:lvl1pPr>
            <a:lvl2pPr>
              <a:spcBef>
                <a:spcPts val="2200"/>
              </a:spcBef>
              <a:buBlip>
                <a:blip r:embed="rId2"/>
              </a:buBlip>
            </a:lvl2pPr>
            <a:lvl3pPr>
              <a:spcBef>
                <a:spcPts val="2200"/>
              </a:spcBef>
              <a:buBlip>
                <a:blip r:embed="rId2"/>
              </a:buBlip>
            </a:lvl3pPr>
            <a:lvl4pPr>
              <a:spcBef>
                <a:spcPts val="2200"/>
              </a:spcBef>
              <a:buBlip>
                <a:blip r:embed="rId2"/>
              </a:buBlip>
            </a:lvl4pPr>
            <a:lvl5pPr>
              <a:spcBef>
                <a:spcPts val="22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08" name="Title Text"/>
          <p:cNvSpPr txBox="1"/>
          <p:nvPr>
            <p:ph type="title"/>
          </p:nvPr>
        </p:nvSpPr>
        <p:spPr>
          <a:prstGeom prst="rect">
            <a:avLst/>
          </a:prstGeom>
        </p:spPr>
        <p:txBody>
          <a:bodyPr/>
          <a:lstStyle/>
          <a:p>
            <a:pPr/>
            <a:r>
              <a:t>Title Text</a:t>
            </a:r>
          </a:p>
        </p:txBody>
      </p:sp>
      <p:sp>
        <p:nvSpPr>
          <p:cNvPr id="109" name="Body Level One…"/>
          <p:cNvSpPr txBox="1"/>
          <p:nvPr>
            <p:ph type="body" sz="half" idx="1"/>
          </p:nvPr>
        </p:nvSpPr>
        <p:spPr>
          <a:xfrm>
            <a:off x="5422900" y="2159000"/>
            <a:ext cx="4114800" cy="4470400"/>
          </a:xfrm>
          <a:prstGeom prst="rect">
            <a:avLst/>
          </a:prstGeom>
        </p:spPr>
        <p:txBody>
          <a:bodyPr/>
          <a:lstStyle>
            <a:lvl1pPr>
              <a:spcBef>
                <a:spcPts val="2200"/>
              </a:spcBef>
              <a:buBlip>
                <a:blip r:embed="rId2"/>
              </a:buBlip>
            </a:lvl1pPr>
            <a:lvl2pPr>
              <a:spcBef>
                <a:spcPts val="2200"/>
              </a:spcBef>
              <a:buBlip>
                <a:blip r:embed="rId2"/>
              </a:buBlip>
            </a:lvl2pPr>
            <a:lvl3pPr>
              <a:spcBef>
                <a:spcPts val="2200"/>
              </a:spcBef>
              <a:buBlip>
                <a:blip r:embed="rId2"/>
              </a:buBlip>
            </a:lvl3pPr>
            <a:lvl4pPr>
              <a:spcBef>
                <a:spcPts val="2200"/>
              </a:spcBef>
              <a:buBlip>
                <a:blip r:embed="rId2"/>
              </a:buBlip>
            </a:lvl4pPr>
            <a:lvl5pPr>
              <a:spcBef>
                <a:spcPts val="22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xfrm>
            <a:off x="609600" y="2159000"/>
            <a:ext cx="8928100" cy="4470400"/>
          </a:xfrm>
          <a:prstGeom prst="rect">
            <a:avLst/>
          </a:prstGeom>
        </p:spPr>
        <p:txBody>
          <a:bodyPr/>
          <a:lstStyle>
            <a:lvl1pPr>
              <a:spcBef>
                <a:spcPts val="2200"/>
              </a:spcBef>
              <a:buBlip>
                <a:blip r:embed="rId2"/>
              </a:buBlip>
            </a:lvl1pPr>
            <a:lvl2pPr>
              <a:spcBef>
                <a:spcPts val="2200"/>
              </a:spcBef>
              <a:buBlip>
                <a:blip r:embed="rId2"/>
              </a:buBlip>
            </a:lvl2pPr>
            <a:lvl3pPr>
              <a:spcBef>
                <a:spcPts val="2200"/>
              </a:spcBef>
              <a:buBlip>
                <a:blip r:embed="rId2"/>
              </a:buBlip>
            </a:lvl3pPr>
            <a:lvl4pPr>
              <a:spcBef>
                <a:spcPts val="2200"/>
              </a:spcBef>
              <a:buBlip>
                <a:blip r:embed="rId2"/>
              </a:buBlip>
            </a:lvl4pPr>
            <a:lvl5pPr>
              <a:spcBef>
                <a:spcPts val="22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xfrm>
            <a:off x="609600" y="2159000"/>
            <a:ext cx="8928100" cy="4470400"/>
          </a:xfrm>
          <a:prstGeom prst="rect">
            <a:avLst/>
          </a:prstGeom>
        </p:spPr>
        <p:txBody>
          <a:bodyPr numCol="2" spcCol="446405" anchor="t"/>
          <a:lstStyle>
            <a:lvl1pPr>
              <a:spcBef>
                <a:spcPts val="2200"/>
              </a:spcBef>
              <a:buBlip>
                <a:blip r:embed="rId2"/>
              </a:buBlip>
            </a:lvl1pPr>
            <a:lvl2pPr>
              <a:spcBef>
                <a:spcPts val="2200"/>
              </a:spcBef>
              <a:buBlip>
                <a:blip r:embed="rId2"/>
              </a:buBlip>
            </a:lvl2pPr>
            <a:lvl3pPr>
              <a:spcBef>
                <a:spcPts val="2200"/>
              </a:spcBef>
              <a:buBlip>
                <a:blip r:embed="rId2"/>
              </a:buBlip>
            </a:lvl3pPr>
            <a:lvl4pPr>
              <a:spcBef>
                <a:spcPts val="2200"/>
              </a:spcBef>
              <a:buBlip>
                <a:blip r:embed="rId2"/>
              </a:buBlip>
            </a:lvl4pPr>
            <a:lvl5pPr>
              <a:spcBef>
                <a:spcPts val="22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1" name="Title Text"/>
          <p:cNvSpPr txBox="1"/>
          <p:nvPr>
            <p:ph type="title"/>
          </p:nvPr>
        </p:nvSpPr>
        <p:spPr>
          <a:xfrm>
            <a:off x="609600" y="2857500"/>
            <a:ext cx="8928100" cy="1905000"/>
          </a:xfrm>
          <a:prstGeom prst="rect">
            <a:avLst/>
          </a:prstGeom>
        </p:spPr>
        <p:txBody>
          <a:bodyPr/>
          <a:lstStyle>
            <a:lvl1pPr>
              <a:defRPr cap="all">
                <a:solidFill>
                  <a:srgbClr val="276D6D"/>
                </a:solidFill>
              </a:defRPr>
            </a:lvl1pPr>
          </a:lstStyle>
          <a:p>
            <a:pPr/>
            <a:r>
              <a:t>Title Text</a:t>
            </a:r>
          </a:p>
        </p:txBody>
      </p:sp>
      <p:sp>
        <p:nvSpPr>
          <p:cNvPr id="6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Image"/>
          <p:cNvSpPr/>
          <p:nvPr>
            <p:ph type="pic" idx="21"/>
          </p:nvPr>
        </p:nvSpPr>
        <p:spPr>
          <a:xfrm>
            <a:off x="1508305" y="714194"/>
            <a:ext cx="7156090" cy="47625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70" name="Title Text"/>
          <p:cNvSpPr txBox="1"/>
          <p:nvPr>
            <p:ph type="title"/>
          </p:nvPr>
        </p:nvSpPr>
        <p:spPr>
          <a:xfrm>
            <a:off x="609600" y="5613400"/>
            <a:ext cx="8928100" cy="990600"/>
          </a:xfrm>
          <a:prstGeom prst="rect">
            <a:avLst/>
          </a:prstGeom>
        </p:spPr>
        <p:txBody>
          <a:bodyPr anchor="b"/>
          <a:lstStyle>
            <a:lvl1pPr>
              <a:defRPr>
                <a:solidFill>
                  <a:srgbClr val="276D6D"/>
                </a:solidFill>
              </a:defRPr>
            </a:lvl1pPr>
          </a:lstStyle>
          <a:p>
            <a:pPr/>
            <a:r>
              <a:t>Title Text</a:t>
            </a:r>
          </a:p>
        </p:txBody>
      </p:sp>
      <p:sp>
        <p:nvSpPr>
          <p:cNvPr id="71" name="Body Level One…"/>
          <p:cNvSpPr txBox="1"/>
          <p:nvPr>
            <p:ph type="body" sz="quarter" idx="1"/>
          </p:nvPr>
        </p:nvSpPr>
        <p:spPr>
          <a:xfrm>
            <a:off x="609600" y="6591300"/>
            <a:ext cx="8928100" cy="609600"/>
          </a:xfrm>
          <a:prstGeom prst="rect">
            <a:avLst/>
          </a:prstGeom>
        </p:spPr>
        <p:txBody>
          <a:bodyPr anchor="t"/>
          <a:lstStyle>
            <a:lvl1pPr marL="0" indent="0" algn="ctr">
              <a:spcBef>
                <a:spcPts val="900"/>
              </a:spcBef>
              <a:buSzTx/>
              <a:buNone/>
            </a:lvl1pPr>
            <a:lvl2pPr marL="0" indent="0" algn="ctr">
              <a:spcBef>
                <a:spcPts val="900"/>
              </a:spcBef>
              <a:buSzTx/>
              <a:buNone/>
            </a:lvl2pPr>
            <a:lvl3pPr marL="0" indent="0" algn="ctr">
              <a:spcBef>
                <a:spcPts val="900"/>
              </a:spcBef>
              <a:buSzTx/>
              <a:buNone/>
            </a:lvl3pPr>
            <a:lvl4pPr marL="0" indent="0" algn="ctr">
              <a:spcBef>
                <a:spcPts val="900"/>
              </a:spcBef>
              <a:buSzTx/>
              <a:buNone/>
            </a:lvl4pPr>
            <a:lvl5pPr marL="0" indent="0" algn="ctr">
              <a:spcBef>
                <a:spcPts val="90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nchor="t"/>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9" name="Image"/>
          <p:cNvSpPr/>
          <p:nvPr>
            <p:ph type="pic" sz="half" idx="21"/>
          </p:nvPr>
        </p:nvSpPr>
        <p:spPr>
          <a:xfrm>
            <a:off x="5765800" y="1612900"/>
            <a:ext cx="3617586" cy="4470401"/>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lstStyle/>
          <a:p>
            <a:pPr/>
          </a:p>
        </p:txBody>
      </p:sp>
      <p:sp>
        <p:nvSpPr>
          <p:cNvPr id="80" name="Title Text"/>
          <p:cNvSpPr txBox="1"/>
          <p:nvPr>
            <p:ph type="title"/>
          </p:nvPr>
        </p:nvSpPr>
        <p:spPr>
          <a:xfrm>
            <a:off x="609600" y="1549400"/>
            <a:ext cx="4114800" cy="2603500"/>
          </a:xfrm>
          <a:prstGeom prst="rect">
            <a:avLst/>
          </a:prstGeom>
        </p:spPr>
        <p:txBody>
          <a:bodyPr anchor="b"/>
          <a:lstStyle>
            <a:lvl1pPr>
              <a:defRPr>
                <a:solidFill>
                  <a:srgbClr val="276D6D"/>
                </a:solidFill>
              </a:defRPr>
            </a:lvl1pPr>
          </a:lstStyle>
          <a:p>
            <a:pPr/>
            <a:r>
              <a:t>Title Text</a:t>
            </a:r>
          </a:p>
        </p:txBody>
      </p:sp>
      <p:sp>
        <p:nvSpPr>
          <p:cNvPr id="81" name="Body Level One…"/>
          <p:cNvSpPr txBox="1"/>
          <p:nvPr>
            <p:ph type="body" sz="quarter" idx="1"/>
          </p:nvPr>
        </p:nvSpPr>
        <p:spPr>
          <a:xfrm>
            <a:off x="609600" y="4140200"/>
            <a:ext cx="4114800" cy="1930400"/>
          </a:xfrm>
          <a:prstGeom prst="rect">
            <a:avLst/>
          </a:prstGeom>
        </p:spPr>
        <p:txBody>
          <a:bodyPr anchor="t"/>
          <a:lstStyle>
            <a:lvl1pPr marL="0" indent="0" algn="ctr">
              <a:spcBef>
                <a:spcPts val="900"/>
              </a:spcBef>
              <a:buSzTx/>
              <a:buNone/>
            </a:lvl1pPr>
            <a:lvl2pPr marL="0" indent="0" algn="ctr">
              <a:spcBef>
                <a:spcPts val="900"/>
              </a:spcBef>
              <a:buSzTx/>
              <a:buNone/>
            </a:lvl2pPr>
            <a:lvl3pPr marL="0" indent="0" algn="ctr">
              <a:spcBef>
                <a:spcPts val="900"/>
              </a:spcBef>
              <a:buSzTx/>
              <a:buNone/>
            </a:lvl3pPr>
            <a:lvl4pPr marL="0" indent="0" algn="ctr">
              <a:spcBef>
                <a:spcPts val="900"/>
              </a:spcBef>
              <a:buSzTx/>
              <a:buNone/>
            </a:lvl4pPr>
            <a:lvl5pPr marL="0" indent="0" algn="ctr">
              <a:spcBef>
                <a:spcPts val="90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nchor="t"/>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609600" y="977900"/>
            <a:ext cx="8928100" cy="5651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609600" y="203200"/>
            <a:ext cx="8928100" cy="190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Title Text</a:t>
            </a:r>
          </a:p>
        </p:txBody>
      </p:sp>
      <p:sp>
        <p:nvSpPr>
          <p:cNvPr id="4" name="Slide Number"/>
          <p:cNvSpPr txBox="1"/>
          <p:nvPr>
            <p:ph type="sldNum" sz="quarter" idx="2"/>
          </p:nvPr>
        </p:nvSpPr>
        <p:spPr>
          <a:xfrm>
            <a:off x="4918829" y="7137400"/>
            <a:ext cx="312421" cy="342900"/>
          </a:xfrm>
          <a:prstGeom prst="rect">
            <a:avLst/>
          </a:prstGeom>
          <a:ln w="12700">
            <a:miter lim="400000"/>
          </a:ln>
        </p:spPr>
        <p:txBody>
          <a:bodyPr wrap="none" lIns="50800" tIns="50800" rIns="50800" bIns="50800" anchor="ctr">
            <a:spAutoFit/>
          </a:bodyPr>
          <a:lstStyle>
            <a:lvl1pPr>
              <a:defRPr sz="1600">
                <a:solidFill>
                  <a:srgbClr val="5E5E5E"/>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0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1pPr>
      <a:lvl2pPr marL="0" marR="0" indent="0" algn="ctr" defTabSz="457200" rtl="0" latinLnBrk="0">
        <a:lnSpc>
          <a:spcPct val="100000"/>
        </a:lnSpc>
        <a:spcBef>
          <a:spcPts val="0"/>
        </a:spcBef>
        <a:spcAft>
          <a:spcPts val="0"/>
        </a:spcAft>
        <a:buClrTx/>
        <a:buSzTx/>
        <a:buFontTx/>
        <a:buNone/>
        <a:tabLst/>
        <a:defRPr b="0" baseline="0" cap="none" i="0" spc="0" strike="noStrike" sz="60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2pPr>
      <a:lvl3pPr marL="0" marR="0" indent="0" algn="ctr" defTabSz="457200" rtl="0" latinLnBrk="0">
        <a:lnSpc>
          <a:spcPct val="100000"/>
        </a:lnSpc>
        <a:spcBef>
          <a:spcPts val="0"/>
        </a:spcBef>
        <a:spcAft>
          <a:spcPts val="0"/>
        </a:spcAft>
        <a:buClrTx/>
        <a:buSzTx/>
        <a:buFontTx/>
        <a:buNone/>
        <a:tabLst/>
        <a:defRPr b="0" baseline="0" cap="none" i="0" spc="0" strike="noStrike" sz="60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3pPr>
      <a:lvl4pPr marL="0" marR="0" indent="0" algn="ctr" defTabSz="457200" rtl="0" latinLnBrk="0">
        <a:lnSpc>
          <a:spcPct val="100000"/>
        </a:lnSpc>
        <a:spcBef>
          <a:spcPts val="0"/>
        </a:spcBef>
        <a:spcAft>
          <a:spcPts val="0"/>
        </a:spcAft>
        <a:buClrTx/>
        <a:buSzTx/>
        <a:buFontTx/>
        <a:buNone/>
        <a:tabLst/>
        <a:defRPr b="0" baseline="0" cap="none" i="0" spc="0" strike="noStrike" sz="60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4pPr>
      <a:lvl5pPr marL="0" marR="0" indent="0" algn="ctr" defTabSz="457200" rtl="0" latinLnBrk="0">
        <a:lnSpc>
          <a:spcPct val="100000"/>
        </a:lnSpc>
        <a:spcBef>
          <a:spcPts val="0"/>
        </a:spcBef>
        <a:spcAft>
          <a:spcPts val="0"/>
        </a:spcAft>
        <a:buClrTx/>
        <a:buSzTx/>
        <a:buFontTx/>
        <a:buNone/>
        <a:tabLst/>
        <a:defRPr b="0" baseline="0" cap="none" i="0" spc="0" strike="noStrike" sz="60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5pPr>
      <a:lvl6pPr marL="0" marR="0" indent="0" algn="ctr" defTabSz="457200" rtl="0" latinLnBrk="0">
        <a:lnSpc>
          <a:spcPct val="100000"/>
        </a:lnSpc>
        <a:spcBef>
          <a:spcPts val="0"/>
        </a:spcBef>
        <a:spcAft>
          <a:spcPts val="0"/>
        </a:spcAft>
        <a:buClrTx/>
        <a:buSzTx/>
        <a:buFontTx/>
        <a:buNone/>
        <a:tabLst/>
        <a:defRPr b="0" baseline="0" cap="none" i="0" spc="0" strike="noStrike" sz="60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6pPr>
      <a:lvl7pPr marL="0" marR="0" indent="0" algn="ctr" defTabSz="457200" rtl="0" latinLnBrk="0">
        <a:lnSpc>
          <a:spcPct val="100000"/>
        </a:lnSpc>
        <a:spcBef>
          <a:spcPts val="0"/>
        </a:spcBef>
        <a:spcAft>
          <a:spcPts val="0"/>
        </a:spcAft>
        <a:buClrTx/>
        <a:buSzTx/>
        <a:buFontTx/>
        <a:buNone/>
        <a:tabLst/>
        <a:defRPr b="0" baseline="0" cap="none" i="0" spc="0" strike="noStrike" sz="60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7pPr>
      <a:lvl8pPr marL="0" marR="0" indent="0" algn="ctr" defTabSz="457200" rtl="0" latinLnBrk="0">
        <a:lnSpc>
          <a:spcPct val="100000"/>
        </a:lnSpc>
        <a:spcBef>
          <a:spcPts val="0"/>
        </a:spcBef>
        <a:spcAft>
          <a:spcPts val="0"/>
        </a:spcAft>
        <a:buClrTx/>
        <a:buSzTx/>
        <a:buFontTx/>
        <a:buNone/>
        <a:tabLst/>
        <a:defRPr b="0" baseline="0" cap="none" i="0" spc="0" strike="noStrike" sz="60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8pPr>
      <a:lvl9pPr marL="0" marR="0" indent="0" algn="ctr" defTabSz="457200" rtl="0" latinLnBrk="0">
        <a:lnSpc>
          <a:spcPct val="100000"/>
        </a:lnSpc>
        <a:spcBef>
          <a:spcPts val="0"/>
        </a:spcBef>
        <a:spcAft>
          <a:spcPts val="0"/>
        </a:spcAft>
        <a:buClrTx/>
        <a:buSzTx/>
        <a:buFontTx/>
        <a:buNone/>
        <a:tabLst/>
        <a:defRPr b="0" baseline="0" cap="none" i="0" spc="0" strike="noStrike" sz="60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9pPr>
    </p:titleStyle>
    <p:bodyStyle>
      <a:lvl1pPr marL="406400" marR="0" indent="-406400" algn="l" defTabSz="457200" rtl="0" latinLnBrk="0">
        <a:lnSpc>
          <a:spcPct val="100000"/>
        </a:lnSpc>
        <a:spcBef>
          <a:spcPts val="3300"/>
        </a:spcBef>
        <a:spcAft>
          <a:spcPts val="0"/>
        </a:spcAft>
        <a:buClrTx/>
        <a:buSzPct val="80000"/>
        <a:buFontTx/>
        <a:buBlip>
          <a:blip r:embed="rId3"/>
        </a:buBlip>
        <a:tabLst/>
        <a:defRPr b="0" baseline="0" cap="none" i="0" spc="0" strike="noStrike" sz="2800" u="none">
          <a:solidFill>
            <a:srgbClr val="5E5E5E"/>
          </a:solidFill>
          <a:uFillTx/>
          <a:latin typeface="Hoefler Text"/>
          <a:ea typeface="Hoefler Text"/>
          <a:cs typeface="Hoefler Text"/>
          <a:sym typeface="Hoefler Text"/>
        </a:defRPr>
      </a:lvl1pPr>
      <a:lvl2pPr marL="723900" marR="0" indent="-406400" algn="l" defTabSz="457200" rtl="0" latinLnBrk="0">
        <a:lnSpc>
          <a:spcPct val="100000"/>
        </a:lnSpc>
        <a:spcBef>
          <a:spcPts val="3300"/>
        </a:spcBef>
        <a:spcAft>
          <a:spcPts val="0"/>
        </a:spcAft>
        <a:buClrTx/>
        <a:buSzPct val="80000"/>
        <a:buFontTx/>
        <a:buBlip>
          <a:blip r:embed="rId3"/>
        </a:buBlip>
        <a:tabLst/>
        <a:defRPr b="0" baseline="0" cap="none" i="0" spc="0" strike="noStrike" sz="2800" u="none">
          <a:solidFill>
            <a:srgbClr val="5E5E5E"/>
          </a:solidFill>
          <a:uFillTx/>
          <a:latin typeface="Hoefler Text"/>
          <a:ea typeface="Hoefler Text"/>
          <a:cs typeface="Hoefler Text"/>
          <a:sym typeface="Hoefler Text"/>
        </a:defRPr>
      </a:lvl2pPr>
      <a:lvl3pPr marL="1041400" marR="0" indent="-406400" algn="l" defTabSz="457200" rtl="0" latinLnBrk="0">
        <a:lnSpc>
          <a:spcPct val="100000"/>
        </a:lnSpc>
        <a:spcBef>
          <a:spcPts val="3300"/>
        </a:spcBef>
        <a:spcAft>
          <a:spcPts val="0"/>
        </a:spcAft>
        <a:buClrTx/>
        <a:buSzPct val="80000"/>
        <a:buFontTx/>
        <a:buBlip>
          <a:blip r:embed="rId3"/>
        </a:buBlip>
        <a:tabLst/>
        <a:defRPr b="0" baseline="0" cap="none" i="0" spc="0" strike="noStrike" sz="2800" u="none">
          <a:solidFill>
            <a:srgbClr val="5E5E5E"/>
          </a:solidFill>
          <a:uFillTx/>
          <a:latin typeface="Hoefler Text"/>
          <a:ea typeface="Hoefler Text"/>
          <a:cs typeface="Hoefler Text"/>
          <a:sym typeface="Hoefler Text"/>
        </a:defRPr>
      </a:lvl3pPr>
      <a:lvl4pPr marL="1358900" marR="0" indent="-406400" algn="l" defTabSz="457200" rtl="0" latinLnBrk="0">
        <a:lnSpc>
          <a:spcPct val="100000"/>
        </a:lnSpc>
        <a:spcBef>
          <a:spcPts val="3300"/>
        </a:spcBef>
        <a:spcAft>
          <a:spcPts val="0"/>
        </a:spcAft>
        <a:buClrTx/>
        <a:buSzPct val="80000"/>
        <a:buFontTx/>
        <a:buBlip>
          <a:blip r:embed="rId3"/>
        </a:buBlip>
        <a:tabLst/>
        <a:defRPr b="0" baseline="0" cap="none" i="0" spc="0" strike="noStrike" sz="2800" u="none">
          <a:solidFill>
            <a:srgbClr val="5E5E5E"/>
          </a:solidFill>
          <a:uFillTx/>
          <a:latin typeface="Hoefler Text"/>
          <a:ea typeface="Hoefler Text"/>
          <a:cs typeface="Hoefler Text"/>
          <a:sym typeface="Hoefler Text"/>
        </a:defRPr>
      </a:lvl4pPr>
      <a:lvl5pPr marL="1676400" marR="0" indent="-406400" algn="l" defTabSz="457200" rtl="0" latinLnBrk="0">
        <a:lnSpc>
          <a:spcPct val="100000"/>
        </a:lnSpc>
        <a:spcBef>
          <a:spcPts val="3300"/>
        </a:spcBef>
        <a:spcAft>
          <a:spcPts val="0"/>
        </a:spcAft>
        <a:buClrTx/>
        <a:buSzPct val="80000"/>
        <a:buFontTx/>
        <a:buBlip>
          <a:blip r:embed="rId3"/>
        </a:buBlip>
        <a:tabLst/>
        <a:defRPr b="0" baseline="0" cap="none" i="0" spc="0" strike="noStrike" sz="2800" u="none">
          <a:solidFill>
            <a:srgbClr val="5E5E5E"/>
          </a:solidFill>
          <a:uFillTx/>
          <a:latin typeface="Hoefler Text"/>
          <a:ea typeface="Hoefler Text"/>
          <a:cs typeface="Hoefler Text"/>
          <a:sym typeface="Hoefler Text"/>
        </a:defRPr>
      </a:lvl5pPr>
      <a:lvl6pPr marL="1993900" marR="0" indent="-406400" algn="l" defTabSz="457200" rtl="0" latinLnBrk="0">
        <a:lnSpc>
          <a:spcPct val="100000"/>
        </a:lnSpc>
        <a:spcBef>
          <a:spcPts val="3300"/>
        </a:spcBef>
        <a:spcAft>
          <a:spcPts val="0"/>
        </a:spcAft>
        <a:buClrTx/>
        <a:buSzPct val="80000"/>
        <a:buFontTx/>
        <a:buBlip>
          <a:blip r:embed="rId3"/>
        </a:buBlip>
        <a:tabLst/>
        <a:defRPr b="0" baseline="0" cap="none" i="0" spc="0" strike="noStrike" sz="2800" u="none">
          <a:solidFill>
            <a:srgbClr val="5E5E5E"/>
          </a:solidFill>
          <a:uFillTx/>
          <a:latin typeface="Hoefler Text"/>
          <a:ea typeface="Hoefler Text"/>
          <a:cs typeface="Hoefler Text"/>
          <a:sym typeface="Hoefler Text"/>
        </a:defRPr>
      </a:lvl6pPr>
      <a:lvl7pPr marL="2311400" marR="0" indent="-406400" algn="l" defTabSz="457200" rtl="0" latinLnBrk="0">
        <a:lnSpc>
          <a:spcPct val="100000"/>
        </a:lnSpc>
        <a:spcBef>
          <a:spcPts val="3300"/>
        </a:spcBef>
        <a:spcAft>
          <a:spcPts val="0"/>
        </a:spcAft>
        <a:buClrTx/>
        <a:buSzPct val="80000"/>
        <a:buFontTx/>
        <a:buBlip>
          <a:blip r:embed="rId3"/>
        </a:buBlip>
        <a:tabLst/>
        <a:defRPr b="0" baseline="0" cap="none" i="0" spc="0" strike="noStrike" sz="2800" u="none">
          <a:solidFill>
            <a:srgbClr val="5E5E5E"/>
          </a:solidFill>
          <a:uFillTx/>
          <a:latin typeface="Hoefler Text"/>
          <a:ea typeface="Hoefler Text"/>
          <a:cs typeface="Hoefler Text"/>
          <a:sym typeface="Hoefler Text"/>
        </a:defRPr>
      </a:lvl7pPr>
      <a:lvl8pPr marL="2628900" marR="0" indent="-406400" algn="l" defTabSz="457200" rtl="0" latinLnBrk="0">
        <a:lnSpc>
          <a:spcPct val="100000"/>
        </a:lnSpc>
        <a:spcBef>
          <a:spcPts val="3300"/>
        </a:spcBef>
        <a:spcAft>
          <a:spcPts val="0"/>
        </a:spcAft>
        <a:buClrTx/>
        <a:buSzPct val="80000"/>
        <a:buFontTx/>
        <a:buBlip>
          <a:blip r:embed="rId3"/>
        </a:buBlip>
        <a:tabLst/>
        <a:defRPr b="0" baseline="0" cap="none" i="0" spc="0" strike="noStrike" sz="2800" u="none">
          <a:solidFill>
            <a:srgbClr val="5E5E5E"/>
          </a:solidFill>
          <a:uFillTx/>
          <a:latin typeface="Hoefler Text"/>
          <a:ea typeface="Hoefler Text"/>
          <a:cs typeface="Hoefler Text"/>
          <a:sym typeface="Hoefler Text"/>
        </a:defRPr>
      </a:lvl8pPr>
      <a:lvl9pPr marL="2946400" marR="0" indent="-406400" algn="l" defTabSz="457200" rtl="0" latinLnBrk="0">
        <a:lnSpc>
          <a:spcPct val="100000"/>
        </a:lnSpc>
        <a:spcBef>
          <a:spcPts val="3300"/>
        </a:spcBef>
        <a:spcAft>
          <a:spcPts val="0"/>
        </a:spcAft>
        <a:buClrTx/>
        <a:buSzPct val="80000"/>
        <a:buFontTx/>
        <a:buBlip>
          <a:blip r:embed="rId3"/>
        </a:buBlip>
        <a:tabLst/>
        <a:defRPr b="0" baseline="0" cap="none" i="0" spc="0" strike="noStrike" sz="2800" u="none">
          <a:solidFill>
            <a:srgbClr val="5E5E5E"/>
          </a:solidFill>
          <a:uFillTx/>
          <a:latin typeface="Hoefler Text"/>
          <a:ea typeface="Hoefler Text"/>
          <a:cs typeface="Hoefler Text"/>
          <a:sym typeface="Hoefler Text"/>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oefler Text"/>
        </a:defRPr>
      </a:lvl1pPr>
      <a:lvl2pPr marL="0" marR="0" indent="0" algn="ctr" defTabSz="457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oefler Text"/>
        </a:defRPr>
      </a:lvl2pPr>
      <a:lvl3pPr marL="0" marR="0" indent="0" algn="ctr" defTabSz="457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oefler Text"/>
        </a:defRPr>
      </a:lvl3pPr>
      <a:lvl4pPr marL="0" marR="0" indent="0" algn="ctr" defTabSz="457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oefler Text"/>
        </a:defRPr>
      </a:lvl4pPr>
      <a:lvl5pPr marL="0" marR="0" indent="0" algn="ctr" defTabSz="457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oefler Text"/>
        </a:defRPr>
      </a:lvl5pPr>
      <a:lvl6pPr marL="0" marR="0" indent="0" algn="ctr" defTabSz="457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oefler Text"/>
        </a:defRPr>
      </a:lvl6pPr>
      <a:lvl7pPr marL="0" marR="0" indent="0" algn="ctr" defTabSz="457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oefler Text"/>
        </a:defRPr>
      </a:lvl7pPr>
      <a:lvl8pPr marL="0" marR="0" indent="0" algn="ctr" defTabSz="457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oefler Text"/>
        </a:defRPr>
      </a:lvl8pPr>
      <a:lvl9pPr marL="0" marR="0" indent="0" algn="ctr" defTabSz="457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oefler Tex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emmitsburg landscape.jpg" descr="emmitsburg landscape.jpg"/>
          <p:cNvPicPr>
            <a:picLocks noChangeAspect="1"/>
          </p:cNvPicPr>
          <p:nvPr/>
        </p:nvPicPr>
        <p:blipFill>
          <a:blip r:embed="rId2">
            <a:extLst/>
          </a:blip>
          <a:stretch>
            <a:fillRect/>
          </a:stretch>
        </p:blipFill>
        <p:spPr>
          <a:xfrm>
            <a:off x="-1358900" y="0"/>
            <a:ext cx="11430000" cy="7620000"/>
          </a:xfrm>
          <a:prstGeom prst="rect">
            <a:avLst/>
          </a:prstGeom>
          <a:ln w="12700">
            <a:miter lim="400000"/>
          </a:ln>
        </p:spPr>
      </p:pic>
      <p:sp>
        <p:nvSpPr>
          <p:cNvPr id="120" name="St. Elizabeth ANN SETON"/>
          <p:cNvSpPr txBox="1"/>
          <p:nvPr>
            <p:ph type="title"/>
          </p:nvPr>
        </p:nvSpPr>
        <p:spPr>
          <a:xfrm>
            <a:off x="5651500" y="0"/>
            <a:ext cx="3683000" cy="2971800"/>
          </a:xfrm>
          <a:prstGeom prst="rect">
            <a:avLst/>
          </a:prstGeom>
        </p:spPr>
        <p:txBody>
          <a:bodyPr/>
          <a:lstStyle>
            <a:lvl1pPr>
              <a:defRPr cap="all" spc="96" sz="4800"/>
            </a:lvl1pPr>
          </a:lstStyle>
          <a:p>
            <a:pPr/>
            <a:r>
              <a:t>St. Elizabeth ANN SETON</a:t>
            </a:r>
          </a:p>
        </p:txBody>
      </p:sp>
      <p:sp>
        <p:nvSpPr>
          <p:cNvPr id="121" name="Sowing seeds for eternity"/>
          <p:cNvSpPr txBox="1"/>
          <p:nvPr>
            <p:ph type="body" sz="quarter" idx="1"/>
          </p:nvPr>
        </p:nvSpPr>
        <p:spPr>
          <a:xfrm>
            <a:off x="5867400" y="4711700"/>
            <a:ext cx="3238500" cy="1473200"/>
          </a:xfrm>
          <a:prstGeom prst="rect">
            <a:avLst/>
          </a:prstGeom>
        </p:spPr>
        <p:txBody>
          <a:bodyPr/>
          <a:lstStyle>
            <a:lvl1pPr>
              <a:spcBef>
                <a:spcPts val="0"/>
              </a:spcBef>
              <a:defRPr sz="4200">
                <a:solidFill>
                  <a:srgbClr val="3C081B"/>
                </a:solidFill>
              </a:defRPr>
            </a:lvl1pPr>
          </a:lstStyle>
          <a:p>
            <a:pPr/>
            <a:r>
              <a:t>Sowing seeds for eternity</a:t>
            </a:r>
          </a:p>
        </p:txBody>
      </p:sp>
      <p:pic>
        <p:nvPicPr>
          <p:cNvPr id="122" name="seton-portrait-2.png" descr="seton-portrait-2.png"/>
          <p:cNvPicPr>
            <a:picLocks noChangeAspect="1"/>
          </p:cNvPicPr>
          <p:nvPr/>
        </p:nvPicPr>
        <p:blipFill>
          <a:blip r:embed="rId3">
            <a:extLst/>
          </a:blip>
          <a:stretch>
            <a:fillRect/>
          </a:stretch>
        </p:blipFill>
        <p:spPr>
          <a:xfrm>
            <a:off x="635000" y="1438826"/>
            <a:ext cx="4203700" cy="616847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seton-children.jpg" descr="seton-children.jpg"/>
          <p:cNvPicPr>
            <a:picLocks noChangeAspect="0"/>
          </p:cNvPicPr>
          <p:nvPr>
            <p:ph type="pic" idx="21"/>
          </p:nvPr>
        </p:nvPicPr>
        <p:blipFill>
          <a:blip r:embed="rId2">
            <a:extLst/>
          </a:blip>
          <a:stretch>
            <a:fillRect/>
          </a:stretch>
        </p:blipFill>
        <p:spPr>
          <a:xfrm>
            <a:off x="1701800" y="558800"/>
            <a:ext cx="6743700" cy="5118100"/>
          </a:xfrm>
          <a:prstGeom prst="rect">
            <a:avLst/>
          </a:prstGeom>
        </p:spPr>
      </p:pic>
      <p:sp>
        <p:nvSpPr>
          <p:cNvPr id="125" name="Elizabeth communicated her faith-filled philosophy to faculty, pupils, and parents in all her contacts. She inspired her pupils to consider the attributes of God as father and friend, not as a harsh and demanding judge."/>
          <p:cNvSpPr txBox="1"/>
          <p:nvPr>
            <p:ph type="title"/>
          </p:nvPr>
        </p:nvSpPr>
        <p:spPr>
          <a:xfrm>
            <a:off x="609600" y="5613400"/>
            <a:ext cx="8928100" cy="1778000"/>
          </a:xfrm>
          <a:prstGeom prst="rect">
            <a:avLst/>
          </a:prstGeom>
        </p:spPr>
        <p:txBody>
          <a:bodyPr anchor="t"/>
          <a:lstStyle>
            <a:lvl1pPr>
              <a:defRPr sz="2900">
                <a:solidFill>
                  <a:srgbClr val="00364A"/>
                </a:solidFill>
              </a:defRPr>
            </a:lvl1pPr>
          </a:lstStyle>
          <a:p>
            <a:pPr/>
            <a:r>
              <a:t>Elizabeth communicated her faith-filled philosophy to faculty, pupils, and parents in all her contacts. She inspired her pupils to consider the attributes of God as father and friend, not as a harsh and demanding judge.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seton-kids.jpg" descr="seton-kids.jpg"/>
          <p:cNvPicPr>
            <a:picLocks noChangeAspect="0"/>
          </p:cNvPicPr>
          <p:nvPr>
            <p:ph type="pic" idx="21"/>
          </p:nvPr>
        </p:nvPicPr>
        <p:blipFill>
          <a:blip r:embed="rId2">
            <a:extLst/>
          </a:blip>
          <a:stretch>
            <a:fillRect/>
          </a:stretch>
        </p:blipFill>
        <p:spPr>
          <a:xfrm>
            <a:off x="1701800" y="558800"/>
            <a:ext cx="6743700" cy="5118100"/>
          </a:xfrm>
          <a:prstGeom prst="rect">
            <a:avLst/>
          </a:prstGeom>
        </p:spPr>
      </p:pic>
      <p:sp>
        <p:nvSpPr>
          <p:cNvPr id="128" name="If a painter should draw his lines without proposing any idea to himself, his work would be a blot; or should a sculptor give a number of strokes to his block without intention to shape it, what would he do but weary himself to no purpose,…"/>
          <p:cNvSpPr txBox="1"/>
          <p:nvPr>
            <p:ph type="title"/>
          </p:nvPr>
        </p:nvSpPr>
        <p:spPr>
          <a:xfrm>
            <a:off x="609600" y="5588000"/>
            <a:ext cx="8928100" cy="1993900"/>
          </a:xfrm>
          <a:prstGeom prst="rect">
            <a:avLst/>
          </a:prstGeom>
        </p:spPr>
        <p:txBody>
          <a:bodyPr anchor="t"/>
          <a:lstStyle/>
          <a:p>
            <a:pPr>
              <a:defRPr sz="2100">
                <a:solidFill>
                  <a:srgbClr val="00364A"/>
                </a:solidFill>
              </a:defRPr>
            </a:pPr>
            <a:r>
              <a:t>If a painter should draw his lines without proposing any idea to himself, his work would be a blot; or should a sculptor give a number of strokes to his block without intention to shape it, what would he do but weary himself to no purpose,</a:t>
            </a:r>
          </a:p>
          <a:p>
            <a:pPr>
              <a:defRPr sz="2100">
                <a:solidFill>
                  <a:srgbClr val="00364A"/>
                </a:solidFill>
              </a:defRPr>
            </a:pPr>
            <a:r>
              <a:t>while the least of our actions may carry its grace with it, if we turn it right.</a:t>
            </a:r>
          </a:p>
          <a:p>
            <a:pPr>
              <a:defRPr sz="2100">
                <a:solidFill>
                  <a:srgbClr val="00364A"/>
                </a:solidFill>
              </a:defRPr>
            </a:pPr>
            <a:r>
              <a:t>Every good action is a grain of seed for eternal life. </a:t>
            </a:r>
          </a:p>
          <a:p>
            <a:pPr>
              <a:defRPr sz="2100">
                <a:solidFill>
                  <a:srgbClr val="00364A"/>
                </a:solidFill>
              </a:defRPr>
            </a:pPr>
            <a:r>
              <a:t>(as cited in Provincial Annals, 1809-1820, p. 315)</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seton-book cover.jpg" descr="seton-book cover.jpg"/>
          <p:cNvPicPr>
            <a:picLocks noChangeAspect="0"/>
          </p:cNvPicPr>
          <p:nvPr>
            <p:ph type="pic" idx="21"/>
          </p:nvPr>
        </p:nvPicPr>
        <p:blipFill>
          <a:blip r:embed="rId2">
            <a:extLst/>
          </a:blip>
          <a:stretch>
            <a:fillRect/>
          </a:stretch>
        </p:blipFill>
        <p:spPr>
          <a:xfrm>
            <a:off x="1701800" y="558800"/>
            <a:ext cx="6743700" cy="5118100"/>
          </a:xfrm>
          <a:prstGeom prst="rect">
            <a:avLst/>
          </a:prstGeom>
        </p:spPr>
      </p:pic>
      <p:sp>
        <p:nvSpPr>
          <p:cNvPr id="131" name="Elizabeth emphasized the importance of purity of heart and modesty for the girls whom the Sisters of Charity taught. Regarding dress, Elizabeth believed that “simplicity should be your only rule. It makes a lovely woman more lovely”."/>
          <p:cNvSpPr txBox="1"/>
          <p:nvPr>
            <p:ph type="title"/>
          </p:nvPr>
        </p:nvSpPr>
        <p:spPr>
          <a:xfrm>
            <a:off x="609600" y="5613400"/>
            <a:ext cx="8928100" cy="1778000"/>
          </a:xfrm>
          <a:prstGeom prst="rect">
            <a:avLst/>
          </a:prstGeom>
        </p:spPr>
        <p:txBody>
          <a:bodyPr anchor="t"/>
          <a:lstStyle>
            <a:lvl1pPr>
              <a:defRPr sz="2800">
                <a:solidFill>
                  <a:srgbClr val="00364A"/>
                </a:solidFill>
              </a:defRPr>
            </a:lvl1pPr>
          </a:lstStyle>
          <a:p>
            <a:pPr/>
            <a:r>
              <a:t>Elizabeth emphasized the importance of purity of heart and modesty for the girls whom the Sisters of Charity taught. Regarding dress, Elizabeth believed that “simplicity should be your only rule. It makes a lovely woman more lovely”.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he Sisters of Charity schools were founded on the enduring values of respect and equality. Elizabeth shunned the prejudices of her day. She welcomed pupils from diverse backgrounds, accepting them without discrimination."/>
          <p:cNvSpPr/>
          <p:nvPr/>
        </p:nvSpPr>
        <p:spPr>
          <a:xfrm>
            <a:off x="609600" y="5613400"/>
            <a:ext cx="8928100" cy="1778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a:defRPr>
                <a:solidFill>
                  <a:srgbClr val="00364A"/>
                </a:solidFill>
                <a:effectLst>
                  <a:outerShdw sx="100000" sy="100000" kx="0" ky="0" algn="b" rotWithShape="0" blurRad="63500" dist="12700" dir="5400000">
                    <a:srgbClr val="000000">
                      <a:alpha val="30000"/>
                    </a:srgbClr>
                  </a:outerShdw>
                </a:effectLst>
                <a:latin typeface="+mn-lt"/>
                <a:ea typeface="+mn-ea"/>
                <a:cs typeface="+mn-cs"/>
                <a:sym typeface="Baskerville"/>
              </a:defRPr>
            </a:lvl1pPr>
          </a:lstStyle>
          <a:p>
            <a:pPr/>
            <a:r>
              <a:t>The Sisters of Charity schools were founded on the enduring values of respect and equality. Elizabeth shunned the prejudices of her day. She welcomed pupils from diverse backgrounds, accepting them without discrimination.</a:t>
            </a:r>
          </a:p>
        </p:txBody>
      </p:sp>
      <p:pic>
        <p:nvPicPr>
          <p:cNvPr id="134" name="Painting-board-room_Eliz_Seton.jpg" descr="Painting-board-room_Eliz_Seton.jpg"/>
          <p:cNvPicPr>
            <a:picLocks noChangeAspect="0"/>
          </p:cNvPicPr>
          <p:nvPr/>
        </p:nvPicPr>
        <p:blipFill>
          <a:blip r:embed="rId2">
            <a:extLst/>
          </a:blip>
          <a:stretch>
            <a:fillRect/>
          </a:stretch>
        </p:blipFill>
        <p:spPr>
          <a:xfrm>
            <a:off x="1817780" y="558799"/>
            <a:ext cx="6511740" cy="4944130"/>
          </a:xfrm>
          <a:prstGeom prst="rect">
            <a:avLst/>
          </a:prstGeom>
          <a:effectLst>
            <a:outerShdw sx="100000" sy="100000" kx="0" ky="0" algn="b" rotWithShape="0" blurRad="63500" dist="38100" dir="5400000">
              <a:srgbClr val="000000">
                <a:alpha val="50000"/>
              </a:srgbClr>
            </a:outerShdw>
          </a:effectLst>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Painting-board-room_Eliz_Seton.jpg" descr="Painting-board-room_Eliz_Seton.jpg"/>
          <p:cNvPicPr>
            <a:picLocks noChangeAspect="0"/>
          </p:cNvPicPr>
          <p:nvPr>
            <p:ph type="pic" idx="21"/>
          </p:nvPr>
        </p:nvPicPr>
        <p:blipFill>
          <a:blip r:embed="rId2">
            <a:extLst/>
          </a:blip>
          <a:stretch>
            <a:fillRect/>
          </a:stretch>
        </p:blipFill>
        <p:spPr>
          <a:xfrm>
            <a:off x="2235200" y="558800"/>
            <a:ext cx="5676900" cy="4318000"/>
          </a:xfrm>
          <a:prstGeom prst="rect">
            <a:avLst/>
          </a:prstGeom>
        </p:spPr>
      </p:pic>
      <p:sp>
        <p:nvSpPr>
          <p:cNvPr id="137" name="Elizabeth translated some of the classical documents related to Saint Vincent and Saint Louise in order to teach her sisters about the Vincentian heritage and its values. In the process,…"/>
          <p:cNvSpPr/>
          <p:nvPr/>
        </p:nvSpPr>
        <p:spPr>
          <a:xfrm>
            <a:off x="609600" y="4889500"/>
            <a:ext cx="8928100" cy="2552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defRPr>
                <a:solidFill>
                  <a:srgbClr val="00364A"/>
                </a:solidFill>
                <a:effectLst>
                  <a:outerShdw sx="100000" sy="100000" kx="0" ky="0" algn="b" rotWithShape="0" blurRad="63500" dist="12700" dir="5400000">
                    <a:srgbClr val="000000">
                      <a:alpha val="30000"/>
                    </a:srgbClr>
                  </a:outerShdw>
                </a:effectLst>
                <a:latin typeface="+mn-lt"/>
                <a:ea typeface="+mn-ea"/>
                <a:cs typeface="+mn-cs"/>
                <a:sym typeface="Baskerville"/>
              </a:defRPr>
            </a:pPr>
            <a:r>
              <a:t>Elizabeth translated some of the classical documents related to Saint Vincent and Saint Louise in order to teach her sisters about the Vincentian heritage and its values. In the process,</a:t>
            </a:r>
          </a:p>
          <a:p>
            <a:pPr>
              <a:defRPr>
                <a:solidFill>
                  <a:srgbClr val="00364A"/>
                </a:solidFill>
                <a:effectLst>
                  <a:outerShdw sx="100000" sy="100000" kx="0" ky="0" algn="b" rotWithShape="0" blurRad="63500" dist="12700" dir="5400000">
                    <a:srgbClr val="000000">
                      <a:alpha val="30000"/>
                    </a:srgbClr>
                  </a:outerShdw>
                </a:effectLst>
                <a:latin typeface="+mn-lt"/>
                <a:ea typeface="+mn-ea"/>
                <a:cs typeface="+mn-cs"/>
                <a:sym typeface="Baskerville"/>
              </a:defRPr>
            </a:pPr>
            <a:r>
              <a:t>Elizabeth learned how the first Daughters of Charity had instructed poor children. She employed these same principles as foundational elements of education at Saint Joseph's.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eton-kids-statue.jpg" descr="eton-kids-statue.jpg"/>
          <p:cNvPicPr>
            <a:picLocks noChangeAspect="0"/>
          </p:cNvPicPr>
          <p:nvPr>
            <p:ph type="pic" idx="21"/>
          </p:nvPr>
        </p:nvPicPr>
        <p:blipFill>
          <a:blip r:embed="rId2">
            <a:extLst/>
          </a:blip>
          <a:stretch>
            <a:fillRect/>
          </a:stretch>
        </p:blipFill>
        <p:spPr>
          <a:xfrm>
            <a:off x="1701800" y="558800"/>
            <a:ext cx="6743700" cy="5118100"/>
          </a:xfrm>
          <a:prstGeom prst="rect">
            <a:avLst/>
          </a:prstGeom>
        </p:spPr>
      </p:pic>
      <p:sp>
        <p:nvSpPr>
          <p:cNvPr id="140" name="Elizabeth created a faith-filled climate of education which was integrated, creative, flexible, excellent, person-oriented, collaborative, and focused."/>
          <p:cNvSpPr/>
          <p:nvPr/>
        </p:nvSpPr>
        <p:spPr>
          <a:xfrm>
            <a:off x="609600" y="5715000"/>
            <a:ext cx="8928100" cy="1676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a:defRPr sz="3300">
                <a:solidFill>
                  <a:srgbClr val="00364A"/>
                </a:solidFill>
                <a:effectLst>
                  <a:outerShdw sx="100000" sy="100000" kx="0" ky="0" algn="b" rotWithShape="0" blurRad="63500" dist="12700" dir="5400000">
                    <a:srgbClr val="000000">
                      <a:alpha val="30000"/>
                    </a:srgbClr>
                  </a:outerShdw>
                </a:effectLst>
                <a:latin typeface="+mn-lt"/>
                <a:ea typeface="+mn-ea"/>
                <a:cs typeface="+mn-cs"/>
                <a:sym typeface="Baskerville"/>
              </a:defRPr>
            </a:lvl1pPr>
          </a:lstStyle>
          <a:p>
            <a:pPr/>
            <a:r>
              <a:t>Elizabeth created a faith-filled climate of education which was integrated, creative, flexible, excellent, person-oriented, collaborative, and focused.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ource:…"/>
          <p:cNvSpPr txBox="1"/>
          <p:nvPr>
            <p:ph type="title"/>
          </p:nvPr>
        </p:nvSpPr>
        <p:spPr>
          <a:prstGeom prst="rect">
            <a:avLst/>
          </a:prstGeom>
        </p:spPr>
        <p:txBody>
          <a:bodyPr/>
          <a:lstStyle/>
          <a:p>
            <a:pPr>
              <a:defRPr cap="none" sz="2700"/>
            </a:pPr>
            <a:r>
              <a:t>Source:</a:t>
            </a:r>
          </a:p>
          <a:p>
            <a:pPr>
              <a:defRPr cap="none" sz="2700"/>
            </a:pPr>
            <a:r>
              <a:t>Historical Perspectives on Elizabeth Seton and Education: School is My Chief Business</a:t>
            </a:r>
          </a:p>
          <a:p>
            <a:pPr>
              <a:defRPr cap="none" sz="2700"/>
            </a:pPr>
            <a:r>
              <a:t>by Betty Ann McNeil, DC</a:t>
            </a:r>
          </a:p>
          <a:p>
            <a:pPr>
              <a:defRPr cap="none" sz="2700"/>
            </a:pP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Harmony">
  <a:themeElements>
    <a:clrScheme name="Harmony">
      <a:dk1>
        <a:srgbClr val="6C6963"/>
      </a:dk1>
      <a:lt1>
        <a:srgbClr val="092C6C"/>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